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6" r:id="rId5"/>
    <p:sldMasterId id="2147483727" r:id="rId6"/>
    <p:sldMasterId id="2147483736" r:id="rId7"/>
    <p:sldMasterId id="2147483741" r:id="rId8"/>
  </p:sldMasterIdLst>
  <p:notesMasterIdLst>
    <p:notesMasterId r:id="rId89"/>
  </p:notesMasterIdLst>
  <p:sldIdLst>
    <p:sldId id="259" r:id="rId9"/>
    <p:sldId id="319" r:id="rId10"/>
    <p:sldId id="305" r:id="rId11"/>
    <p:sldId id="363" r:id="rId12"/>
    <p:sldId id="315" r:id="rId13"/>
    <p:sldId id="316" r:id="rId14"/>
    <p:sldId id="317" r:id="rId15"/>
    <p:sldId id="318" r:id="rId16"/>
    <p:sldId id="256" r:id="rId17"/>
    <p:sldId id="281" r:id="rId18"/>
    <p:sldId id="257" r:id="rId19"/>
    <p:sldId id="258" r:id="rId20"/>
    <p:sldId id="260" r:id="rId21"/>
    <p:sldId id="261" r:id="rId22"/>
    <p:sldId id="262" r:id="rId23"/>
    <p:sldId id="263" r:id="rId24"/>
    <p:sldId id="279" r:id="rId25"/>
    <p:sldId id="264" r:id="rId26"/>
    <p:sldId id="265" r:id="rId27"/>
    <p:sldId id="266" r:id="rId28"/>
    <p:sldId id="267" r:id="rId29"/>
    <p:sldId id="268" r:id="rId30"/>
    <p:sldId id="282" r:id="rId31"/>
    <p:sldId id="375" r:id="rId32"/>
    <p:sldId id="376" r:id="rId33"/>
    <p:sldId id="269" r:id="rId34"/>
    <p:sldId id="271" r:id="rId35"/>
    <p:sldId id="273" r:id="rId36"/>
    <p:sldId id="275" r:id="rId37"/>
    <p:sldId id="320" r:id="rId38"/>
    <p:sldId id="285" r:id="rId39"/>
    <p:sldId id="321" r:id="rId40"/>
    <p:sldId id="286" r:id="rId41"/>
    <p:sldId id="322" r:id="rId42"/>
    <p:sldId id="323" r:id="rId43"/>
    <p:sldId id="280" r:id="rId44"/>
    <p:sldId id="324" r:id="rId45"/>
    <p:sldId id="272" r:id="rId46"/>
    <p:sldId id="289" r:id="rId47"/>
    <p:sldId id="325" r:id="rId48"/>
    <p:sldId id="284" r:id="rId49"/>
    <p:sldId id="326" r:id="rId50"/>
    <p:sldId id="287" r:id="rId51"/>
    <p:sldId id="288" r:id="rId52"/>
    <p:sldId id="283" r:id="rId53"/>
    <p:sldId id="327" r:id="rId54"/>
    <p:sldId id="328" r:id="rId55"/>
    <p:sldId id="364" r:id="rId56"/>
    <p:sldId id="310" r:id="rId57"/>
    <p:sldId id="365" r:id="rId58"/>
    <p:sldId id="295" r:id="rId59"/>
    <p:sldId id="311" r:id="rId60"/>
    <p:sldId id="313" r:id="rId61"/>
    <p:sldId id="309" r:id="rId62"/>
    <p:sldId id="366" r:id="rId63"/>
    <p:sldId id="332" r:id="rId64"/>
    <p:sldId id="367" r:id="rId65"/>
    <p:sldId id="368" r:id="rId66"/>
    <p:sldId id="369" r:id="rId67"/>
    <p:sldId id="370" r:id="rId68"/>
    <p:sldId id="337" r:id="rId69"/>
    <p:sldId id="338" r:id="rId70"/>
    <p:sldId id="339" r:id="rId71"/>
    <p:sldId id="340" r:id="rId72"/>
    <p:sldId id="341" r:id="rId73"/>
    <p:sldId id="342" r:id="rId74"/>
    <p:sldId id="344" r:id="rId75"/>
    <p:sldId id="345" r:id="rId76"/>
    <p:sldId id="346" r:id="rId77"/>
    <p:sldId id="371" r:id="rId78"/>
    <p:sldId id="348" r:id="rId79"/>
    <p:sldId id="372" r:id="rId80"/>
    <p:sldId id="350" r:id="rId81"/>
    <p:sldId id="351" r:id="rId82"/>
    <p:sldId id="373" r:id="rId83"/>
    <p:sldId id="353" r:id="rId84"/>
    <p:sldId id="354" r:id="rId85"/>
    <p:sldId id="374" r:id="rId86"/>
    <p:sldId id="356" r:id="rId87"/>
    <p:sldId id="329" r:id="rId8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A6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32E4BD-EE3A-4620-9F59-D309D61F2ECE}" v="11" dt="2023-08-10T08:37:50.6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05" autoAdjust="0"/>
    <p:restoredTop sz="94660"/>
  </p:normalViewPr>
  <p:slideViewPr>
    <p:cSldViewPr snapToGrid="0">
      <p:cViewPr varScale="1">
        <p:scale>
          <a:sx n="63" d="100"/>
          <a:sy n="63" d="100"/>
        </p:scale>
        <p:origin x="920" y="56"/>
      </p:cViewPr>
      <p:guideLst/>
    </p:cSldViewPr>
  </p:slideViewPr>
  <p:notesTextViewPr>
    <p:cViewPr>
      <p:scale>
        <a:sx n="1" d="1"/>
        <a:sy n="1" d="1"/>
      </p:scale>
      <p:origin x="0" y="0"/>
    </p:cViewPr>
  </p:notesTextViewPr>
  <p:notesViewPr>
    <p:cSldViewPr snapToGrid="0">
      <p:cViewPr varScale="1">
        <p:scale>
          <a:sx n="111" d="100"/>
          <a:sy n="111" d="100"/>
        </p:scale>
        <p:origin x="5268" y="12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notesMaster" Target="notesMasters/notesMaster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90" Type="http://schemas.openxmlformats.org/officeDocument/2006/relationships/presProps" Target="presProp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s>
</file>

<file path=ppt/diagrams/_rels/data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ata3.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hyperlink" Target="mailto:LGTraining@dlgsc.wa.gov.au" TargetMode="External"/></Relationships>
</file>

<file path=ppt/diagrams/_rels/data5.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_rels/data6.xml.rels><?xml version="1.0" encoding="UTF-8" standalone="yes"?>
<Relationships xmlns="http://schemas.openxmlformats.org/package/2006/relationships"><Relationship Id="rId2" Type="http://schemas.openxmlformats.org/officeDocument/2006/relationships/hyperlink" Target="mailto:lghotline@dlgsc.wa.gov.au" TargetMode="External"/><Relationship Id="rId1" Type="http://schemas.openxmlformats.org/officeDocument/2006/relationships/hyperlink" Target="https://www.dlgsc.wa.gov.au/" TargetMode="External"/></Relationships>
</file>

<file path=ppt/diagrams/_rels/drawing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hyperlink" Target="mailto:LGTraining@dlgsc.wa.gov.au" TargetMode="External"/></Relationships>
</file>

<file path=ppt/diagrams/_rels/drawing5.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_rels/drawing6.xml.rels><?xml version="1.0" encoding="UTF-8" standalone="yes"?>
<Relationships xmlns="http://schemas.openxmlformats.org/package/2006/relationships"><Relationship Id="rId2" Type="http://schemas.openxmlformats.org/officeDocument/2006/relationships/hyperlink" Target="mailto:lghotline@dlgsc.wa.gov.au" TargetMode="External"/><Relationship Id="rId1" Type="http://schemas.openxmlformats.org/officeDocument/2006/relationships/hyperlink" Target="https://www.dlgsc.wa.gov.au/"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FADA81-9024-49F2-8697-C4F57DA7294E}" type="doc">
      <dgm:prSet loTypeId="urn:microsoft.com/office/officeart/2005/8/layout/rings+Icon" loCatId="relationship" qsTypeId="urn:microsoft.com/office/officeart/2005/8/quickstyle/simple1" qsCatId="simple" csTypeId="urn:microsoft.com/office/officeart/2005/8/colors/accent1_2" csCatId="accent1" phldr="1"/>
      <dgm:spPr/>
      <dgm:t>
        <a:bodyPr/>
        <a:lstStyle/>
        <a:p>
          <a:endParaRPr lang="en-AU"/>
        </a:p>
      </dgm:t>
    </dgm:pt>
    <dgm:pt modelId="{0AE8F3B5-FCF2-436E-B88F-CF20572F3095}">
      <dgm:prSet phldrT="[Text]"/>
      <dgm:spPr>
        <a:solidFill>
          <a:schemeClr val="accent2">
            <a:alpha val="50000"/>
          </a:schemeClr>
        </a:solidFill>
      </dgm:spPr>
      <dgm:t>
        <a:bodyPr/>
        <a:lstStyle/>
        <a:p>
          <a:r>
            <a:rPr lang="en-US" dirty="0"/>
            <a:t>Informed and adaptive</a:t>
          </a:r>
          <a:endParaRPr lang="en-AU" dirty="0"/>
        </a:p>
      </dgm:t>
    </dgm:pt>
    <dgm:pt modelId="{4383CA7D-F40F-4AE1-8E3A-561E0EA14872}" type="parTrans" cxnId="{A15BDE94-753A-4179-B052-21CFC9A778F2}">
      <dgm:prSet/>
      <dgm:spPr/>
      <dgm:t>
        <a:bodyPr/>
        <a:lstStyle/>
        <a:p>
          <a:endParaRPr lang="en-AU"/>
        </a:p>
      </dgm:t>
    </dgm:pt>
    <dgm:pt modelId="{4B64A17E-F541-4BB8-A957-E28086C22D10}" type="sibTrans" cxnId="{A15BDE94-753A-4179-B052-21CFC9A778F2}">
      <dgm:prSet/>
      <dgm:spPr/>
      <dgm:t>
        <a:bodyPr/>
        <a:lstStyle/>
        <a:p>
          <a:endParaRPr lang="en-AU"/>
        </a:p>
      </dgm:t>
    </dgm:pt>
    <dgm:pt modelId="{274C4C6E-8631-4F84-A1F7-AE50015FCE53}">
      <dgm:prSet phldrT="[Text]"/>
      <dgm:spPr>
        <a:solidFill>
          <a:srgbClr val="6E6C71">
            <a:alpha val="50000"/>
          </a:srgbClr>
        </a:solidFill>
      </dgm:spPr>
      <dgm:t>
        <a:bodyPr/>
        <a:lstStyle/>
        <a:p>
          <a:r>
            <a:rPr lang="en-US" dirty="0"/>
            <a:t>Risk based</a:t>
          </a:r>
          <a:endParaRPr lang="en-AU" dirty="0"/>
        </a:p>
      </dgm:t>
    </dgm:pt>
    <dgm:pt modelId="{C368C221-4701-4929-B90A-6DAEFF64F983}" type="parTrans" cxnId="{A9C58DF4-2383-45CF-BD9D-6EE72610B310}">
      <dgm:prSet/>
      <dgm:spPr/>
      <dgm:t>
        <a:bodyPr/>
        <a:lstStyle/>
        <a:p>
          <a:endParaRPr lang="en-AU"/>
        </a:p>
      </dgm:t>
    </dgm:pt>
    <dgm:pt modelId="{46E2B32F-38A4-423B-818E-B09A6FE7957D}" type="sibTrans" cxnId="{A9C58DF4-2383-45CF-BD9D-6EE72610B310}">
      <dgm:prSet/>
      <dgm:spPr/>
      <dgm:t>
        <a:bodyPr/>
        <a:lstStyle/>
        <a:p>
          <a:endParaRPr lang="en-AU"/>
        </a:p>
      </dgm:t>
    </dgm:pt>
    <dgm:pt modelId="{C0AD5B52-6E9C-4449-BAB8-B3D0A0951FB4}">
      <dgm:prSet phldrT="[Text]"/>
      <dgm:spPr>
        <a:solidFill>
          <a:srgbClr val="4A8195">
            <a:alpha val="50000"/>
          </a:srgbClr>
        </a:solidFill>
      </dgm:spPr>
      <dgm:t>
        <a:bodyPr/>
        <a:lstStyle/>
        <a:p>
          <a:r>
            <a:rPr lang="en-US" dirty="0"/>
            <a:t>Capability focused</a:t>
          </a:r>
          <a:endParaRPr lang="en-AU" dirty="0"/>
        </a:p>
      </dgm:t>
    </dgm:pt>
    <dgm:pt modelId="{75F9B21C-C2C5-43A0-A2B2-322F5D2FA05C}" type="parTrans" cxnId="{7D5C2B7A-CD64-4726-86FA-1ED490BF305C}">
      <dgm:prSet/>
      <dgm:spPr/>
      <dgm:t>
        <a:bodyPr/>
        <a:lstStyle/>
        <a:p>
          <a:endParaRPr lang="en-AU"/>
        </a:p>
      </dgm:t>
    </dgm:pt>
    <dgm:pt modelId="{7A51DF15-7185-4103-8222-489420001C92}" type="sibTrans" cxnId="{7D5C2B7A-CD64-4726-86FA-1ED490BF305C}">
      <dgm:prSet/>
      <dgm:spPr/>
      <dgm:t>
        <a:bodyPr/>
        <a:lstStyle/>
        <a:p>
          <a:endParaRPr lang="en-AU"/>
        </a:p>
      </dgm:t>
    </dgm:pt>
    <dgm:pt modelId="{4273B3FB-6A07-412E-84D6-B318C9948AD6}">
      <dgm:prSet phldrT="[Text]"/>
      <dgm:spPr>
        <a:solidFill>
          <a:srgbClr val="E4038D">
            <a:alpha val="50000"/>
          </a:srgbClr>
        </a:solidFill>
      </dgm:spPr>
      <dgm:t>
        <a:bodyPr/>
        <a:lstStyle/>
        <a:p>
          <a:r>
            <a:rPr lang="en-US" dirty="0"/>
            <a:t>Collaborative</a:t>
          </a:r>
          <a:endParaRPr lang="en-AU" dirty="0"/>
        </a:p>
      </dgm:t>
    </dgm:pt>
    <dgm:pt modelId="{2D1552BC-9003-4D36-BAC0-91D6A8B12290}" type="parTrans" cxnId="{78441A44-7CBF-4307-A62B-67BF60985E26}">
      <dgm:prSet/>
      <dgm:spPr/>
      <dgm:t>
        <a:bodyPr/>
        <a:lstStyle/>
        <a:p>
          <a:endParaRPr lang="en-AU"/>
        </a:p>
      </dgm:t>
    </dgm:pt>
    <dgm:pt modelId="{0AD6534B-CCE9-400A-A6A3-DBD3B7DB7A25}" type="sibTrans" cxnId="{78441A44-7CBF-4307-A62B-67BF60985E26}">
      <dgm:prSet/>
      <dgm:spPr/>
      <dgm:t>
        <a:bodyPr/>
        <a:lstStyle/>
        <a:p>
          <a:endParaRPr lang="en-AU"/>
        </a:p>
      </dgm:t>
    </dgm:pt>
    <dgm:pt modelId="{D3EBAD2F-9B20-4EAC-9385-03EC115FC866}">
      <dgm:prSet phldrT="[Text]"/>
      <dgm:spPr>
        <a:solidFill>
          <a:srgbClr val="0C385D">
            <a:alpha val="50000"/>
          </a:srgbClr>
        </a:solidFill>
      </dgm:spPr>
      <dgm:t>
        <a:bodyPr/>
        <a:lstStyle/>
        <a:p>
          <a:r>
            <a:rPr lang="en-US" dirty="0"/>
            <a:t>Responsive</a:t>
          </a:r>
          <a:endParaRPr lang="en-AU" dirty="0"/>
        </a:p>
      </dgm:t>
    </dgm:pt>
    <dgm:pt modelId="{D8D2253B-4FFC-45AB-8E2E-6E6BC91DA998}" type="parTrans" cxnId="{382A9C66-7176-4E56-A92A-9574A9DC2775}">
      <dgm:prSet/>
      <dgm:spPr/>
      <dgm:t>
        <a:bodyPr/>
        <a:lstStyle/>
        <a:p>
          <a:endParaRPr lang="en-AU"/>
        </a:p>
      </dgm:t>
    </dgm:pt>
    <dgm:pt modelId="{3325448B-F133-4FD4-9C1A-729CB6AD16C1}" type="sibTrans" cxnId="{382A9C66-7176-4E56-A92A-9574A9DC2775}">
      <dgm:prSet/>
      <dgm:spPr/>
      <dgm:t>
        <a:bodyPr/>
        <a:lstStyle/>
        <a:p>
          <a:endParaRPr lang="en-AU"/>
        </a:p>
      </dgm:t>
    </dgm:pt>
    <dgm:pt modelId="{E9D5E6E3-C0FB-42DD-ADF1-1A85785C7839}">
      <dgm:prSet phldrT="[Text]"/>
      <dgm:spPr>
        <a:solidFill>
          <a:srgbClr val="9C6E23">
            <a:alpha val="50000"/>
          </a:srgbClr>
        </a:solidFill>
      </dgm:spPr>
      <dgm:t>
        <a:bodyPr/>
        <a:lstStyle/>
        <a:p>
          <a:r>
            <a:rPr lang="en-US" dirty="0"/>
            <a:t>Accountable and transparent</a:t>
          </a:r>
          <a:endParaRPr lang="en-AU" dirty="0"/>
        </a:p>
      </dgm:t>
    </dgm:pt>
    <dgm:pt modelId="{D5E9EE6A-2BAB-4A8E-8A3F-EBC8C4995639}" type="parTrans" cxnId="{422E0266-3EA7-42FD-AF1B-CB7B228A9CE8}">
      <dgm:prSet/>
      <dgm:spPr/>
      <dgm:t>
        <a:bodyPr/>
        <a:lstStyle/>
        <a:p>
          <a:endParaRPr lang="en-AU"/>
        </a:p>
      </dgm:t>
    </dgm:pt>
    <dgm:pt modelId="{558A8517-71B4-4060-BF00-775CB63EC04A}" type="sibTrans" cxnId="{422E0266-3EA7-42FD-AF1B-CB7B228A9CE8}">
      <dgm:prSet/>
      <dgm:spPr/>
      <dgm:t>
        <a:bodyPr/>
        <a:lstStyle/>
        <a:p>
          <a:endParaRPr lang="en-AU"/>
        </a:p>
      </dgm:t>
    </dgm:pt>
    <dgm:pt modelId="{2DC75567-904B-405D-B184-6500166D8402}" type="pres">
      <dgm:prSet presAssocID="{11FADA81-9024-49F2-8697-C4F57DA7294E}" presName="Name0" presStyleCnt="0">
        <dgm:presLayoutVars>
          <dgm:chMax val="7"/>
          <dgm:dir/>
          <dgm:resizeHandles val="exact"/>
        </dgm:presLayoutVars>
      </dgm:prSet>
      <dgm:spPr/>
    </dgm:pt>
    <dgm:pt modelId="{BAEEB522-C515-4921-A682-B0FDC243BE05}" type="pres">
      <dgm:prSet presAssocID="{11FADA81-9024-49F2-8697-C4F57DA7294E}" presName="ellipse1" presStyleLbl="vennNode1" presStyleIdx="0" presStyleCnt="6">
        <dgm:presLayoutVars>
          <dgm:bulletEnabled val="1"/>
        </dgm:presLayoutVars>
      </dgm:prSet>
      <dgm:spPr/>
    </dgm:pt>
    <dgm:pt modelId="{39E96897-3224-480E-BB97-DDB9CC24B558}" type="pres">
      <dgm:prSet presAssocID="{11FADA81-9024-49F2-8697-C4F57DA7294E}" presName="ellipse2" presStyleLbl="vennNode1" presStyleIdx="1" presStyleCnt="6">
        <dgm:presLayoutVars>
          <dgm:bulletEnabled val="1"/>
        </dgm:presLayoutVars>
      </dgm:prSet>
      <dgm:spPr/>
    </dgm:pt>
    <dgm:pt modelId="{DBF51003-06CA-466C-9751-F08B7323E104}" type="pres">
      <dgm:prSet presAssocID="{11FADA81-9024-49F2-8697-C4F57DA7294E}" presName="ellipse3" presStyleLbl="vennNode1" presStyleIdx="2" presStyleCnt="6">
        <dgm:presLayoutVars>
          <dgm:bulletEnabled val="1"/>
        </dgm:presLayoutVars>
      </dgm:prSet>
      <dgm:spPr/>
    </dgm:pt>
    <dgm:pt modelId="{20EF0318-7CCC-46F0-9FA8-A1DD437822F3}" type="pres">
      <dgm:prSet presAssocID="{11FADA81-9024-49F2-8697-C4F57DA7294E}" presName="ellipse4" presStyleLbl="vennNode1" presStyleIdx="3" presStyleCnt="6">
        <dgm:presLayoutVars>
          <dgm:bulletEnabled val="1"/>
        </dgm:presLayoutVars>
      </dgm:prSet>
      <dgm:spPr/>
    </dgm:pt>
    <dgm:pt modelId="{0E5FB0FF-F855-40B4-A563-25C5B4E548AC}" type="pres">
      <dgm:prSet presAssocID="{11FADA81-9024-49F2-8697-C4F57DA7294E}" presName="ellipse5" presStyleLbl="vennNode1" presStyleIdx="4" presStyleCnt="6">
        <dgm:presLayoutVars>
          <dgm:bulletEnabled val="1"/>
        </dgm:presLayoutVars>
      </dgm:prSet>
      <dgm:spPr/>
    </dgm:pt>
    <dgm:pt modelId="{26FA5DE5-98C1-4B1D-BE0C-001C41954742}" type="pres">
      <dgm:prSet presAssocID="{11FADA81-9024-49F2-8697-C4F57DA7294E}" presName="ellipse6" presStyleLbl="vennNode1" presStyleIdx="5" presStyleCnt="6">
        <dgm:presLayoutVars>
          <dgm:bulletEnabled val="1"/>
        </dgm:presLayoutVars>
      </dgm:prSet>
      <dgm:spPr/>
    </dgm:pt>
  </dgm:ptLst>
  <dgm:cxnLst>
    <dgm:cxn modelId="{289A2022-098E-47F8-857D-3BE05BECD260}" type="presOf" srcId="{4273B3FB-6A07-412E-84D6-B318C9948AD6}" destId="{20EF0318-7CCC-46F0-9FA8-A1DD437822F3}" srcOrd="0" destOrd="0" presId="urn:microsoft.com/office/officeart/2005/8/layout/rings+Icon"/>
    <dgm:cxn modelId="{42A0AF5C-ED94-4B30-99CF-0E852119D032}" type="presOf" srcId="{D3EBAD2F-9B20-4EAC-9385-03EC115FC866}" destId="{0E5FB0FF-F855-40B4-A563-25C5B4E548AC}" srcOrd="0" destOrd="0" presId="urn:microsoft.com/office/officeart/2005/8/layout/rings+Icon"/>
    <dgm:cxn modelId="{78441A44-7CBF-4307-A62B-67BF60985E26}" srcId="{11FADA81-9024-49F2-8697-C4F57DA7294E}" destId="{4273B3FB-6A07-412E-84D6-B318C9948AD6}" srcOrd="3" destOrd="0" parTransId="{2D1552BC-9003-4D36-BAC0-91D6A8B12290}" sibTransId="{0AD6534B-CCE9-400A-A6A3-DBD3B7DB7A25}"/>
    <dgm:cxn modelId="{422E0266-3EA7-42FD-AF1B-CB7B228A9CE8}" srcId="{11FADA81-9024-49F2-8697-C4F57DA7294E}" destId="{E9D5E6E3-C0FB-42DD-ADF1-1A85785C7839}" srcOrd="5" destOrd="0" parTransId="{D5E9EE6A-2BAB-4A8E-8A3F-EBC8C4995639}" sibTransId="{558A8517-71B4-4060-BF00-775CB63EC04A}"/>
    <dgm:cxn modelId="{382A9C66-7176-4E56-A92A-9574A9DC2775}" srcId="{11FADA81-9024-49F2-8697-C4F57DA7294E}" destId="{D3EBAD2F-9B20-4EAC-9385-03EC115FC866}" srcOrd="4" destOrd="0" parTransId="{D8D2253B-4FFC-45AB-8E2E-6E6BC91DA998}" sibTransId="{3325448B-F133-4FD4-9C1A-729CB6AD16C1}"/>
    <dgm:cxn modelId="{54FD9072-428E-4FB9-B751-B7BBF0CDBDBD}" type="presOf" srcId="{274C4C6E-8631-4F84-A1F7-AE50015FCE53}" destId="{39E96897-3224-480E-BB97-DDB9CC24B558}" srcOrd="0" destOrd="0" presId="urn:microsoft.com/office/officeart/2005/8/layout/rings+Icon"/>
    <dgm:cxn modelId="{7D5C2B7A-CD64-4726-86FA-1ED490BF305C}" srcId="{11FADA81-9024-49F2-8697-C4F57DA7294E}" destId="{C0AD5B52-6E9C-4449-BAB8-B3D0A0951FB4}" srcOrd="2" destOrd="0" parTransId="{75F9B21C-C2C5-43A0-A2B2-322F5D2FA05C}" sibTransId="{7A51DF15-7185-4103-8222-489420001C92}"/>
    <dgm:cxn modelId="{2C7AF08F-7EA1-4B6B-AC35-2F487C61C82E}" type="presOf" srcId="{11FADA81-9024-49F2-8697-C4F57DA7294E}" destId="{2DC75567-904B-405D-B184-6500166D8402}" srcOrd="0" destOrd="0" presId="urn:microsoft.com/office/officeart/2005/8/layout/rings+Icon"/>
    <dgm:cxn modelId="{A15BDE94-753A-4179-B052-21CFC9A778F2}" srcId="{11FADA81-9024-49F2-8697-C4F57DA7294E}" destId="{0AE8F3B5-FCF2-436E-B88F-CF20572F3095}" srcOrd="0" destOrd="0" parTransId="{4383CA7D-F40F-4AE1-8E3A-561E0EA14872}" sibTransId="{4B64A17E-F541-4BB8-A957-E28086C22D10}"/>
    <dgm:cxn modelId="{FE03F195-599E-4C26-BB53-3D006016454E}" type="presOf" srcId="{0AE8F3B5-FCF2-436E-B88F-CF20572F3095}" destId="{BAEEB522-C515-4921-A682-B0FDC243BE05}" srcOrd="0" destOrd="0" presId="urn:microsoft.com/office/officeart/2005/8/layout/rings+Icon"/>
    <dgm:cxn modelId="{CA3484C6-2AC3-4B18-AD80-9388C032E758}" type="presOf" srcId="{C0AD5B52-6E9C-4449-BAB8-B3D0A0951FB4}" destId="{DBF51003-06CA-466C-9751-F08B7323E104}" srcOrd="0" destOrd="0" presId="urn:microsoft.com/office/officeart/2005/8/layout/rings+Icon"/>
    <dgm:cxn modelId="{35F360E8-5958-48CA-A34C-7337B14A9FFB}" type="presOf" srcId="{E9D5E6E3-C0FB-42DD-ADF1-1A85785C7839}" destId="{26FA5DE5-98C1-4B1D-BE0C-001C41954742}" srcOrd="0" destOrd="0" presId="urn:microsoft.com/office/officeart/2005/8/layout/rings+Icon"/>
    <dgm:cxn modelId="{A9C58DF4-2383-45CF-BD9D-6EE72610B310}" srcId="{11FADA81-9024-49F2-8697-C4F57DA7294E}" destId="{274C4C6E-8631-4F84-A1F7-AE50015FCE53}" srcOrd="1" destOrd="0" parTransId="{C368C221-4701-4929-B90A-6DAEFF64F983}" sibTransId="{46E2B32F-38A4-423B-818E-B09A6FE7957D}"/>
    <dgm:cxn modelId="{110CC8F1-7376-4A0D-8431-4C26AB0398A5}" type="presParOf" srcId="{2DC75567-904B-405D-B184-6500166D8402}" destId="{BAEEB522-C515-4921-A682-B0FDC243BE05}" srcOrd="0" destOrd="0" presId="urn:microsoft.com/office/officeart/2005/8/layout/rings+Icon"/>
    <dgm:cxn modelId="{0B3D497B-E92D-41CC-BCA7-53890E81A568}" type="presParOf" srcId="{2DC75567-904B-405D-B184-6500166D8402}" destId="{39E96897-3224-480E-BB97-DDB9CC24B558}" srcOrd="1" destOrd="0" presId="urn:microsoft.com/office/officeart/2005/8/layout/rings+Icon"/>
    <dgm:cxn modelId="{D3EEE309-4FC0-4CBB-9DEE-D2EEDE5D9A7E}" type="presParOf" srcId="{2DC75567-904B-405D-B184-6500166D8402}" destId="{DBF51003-06CA-466C-9751-F08B7323E104}" srcOrd="2" destOrd="0" presId="urn:microsoft.com/office/officeart/2005/8/layout/rings+Icon"/>
    <dgm:cxn modelId="{34CA6251-3123-4942-A342-C527993D7F75}" type="presParOf" srcId="{2DC75567-904B-405D-B184-6500166D8402}" destId="{20EF0318-7CCC-46F0-9FA8-A1DD437822F3}" srcOrd="3" destOrd="0" presId="urn:microsoft.com/office/officeart/2005/8/layout/rings+Icon"/>
    <dgm:cxn modelId="{E593D03D-A42E-430F-9D1B-5A3272C6CF05}" type="presParOf" srcId="{2DC75567-904B-405D-B184-6500166D8402}" destId="{0E5FB0FF-F855-40B4-A563-25C5B4E548AC}" srcOrd="4" destOrd="0" presId="urn:microsoft.com/office/officeart/2005/8/layout/rings+Icon"/>
    <dgm:cxn modelId="{A4CB774A-EF0D-4545-8732-F839C9159F13}" type="presParOf" srcId="{2DC75567-904B-405D-B184-6500166D8402}" destId="{26FA5DE5-98C1-4B1D-BE0C-001C41954742}" srcOrd="5"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874143-27FF-4084-B806-DCF34DD218A5}" type="doc">
      <dgm:prSet loTypeId="urn:microsoft.com/office/officeart/2005/8/layout/vList3" loCatId="list" qsTypeId="urn:microsoft.com/office/officeart/2005/8/quickstyle/simple1" qsCatId="simple" csTypeId="urn:microsoft.com/office/officeart/2005/8/colors/accent6_1" csCatId="accent6" phldr="1"/>
      <dgm:spPr/>
      <dgm:t>
        <a:bodyPr/>
        <a:lstStyle/>
        <a:p>
          <a:endParaRPr lang="en-AU"/>
        </a:p>
      </dgm:t>
    </dgm:pt>
    <dgm:pt modelId="{8D16E328-E86A-4798-A313-37981B0A1143}">
      <dgm:prSet/>
      <dgm:spPr>
        <a:solidFill>
          <a:srgbClr val="6E6C71"/>
        </a:solidFill>
        <a:ln>
          <a:solidFill>
            <a:srgbClr val="6E6C71"/>
          </a:solidFill>
        </a:ln>
      </dgm:spPr>
      <dgm:t>
        <a:bodyPr/>
        <a:lstStyle/>
        <a:p>
          <a:r>
            <a:rPr lang="en-US" dirty="0">
              <a:solidFill>
                <a:schemeClr val="bg1"/>
              </a:solidFill>
              <a:latin typeface="Arial" panose="020B0604020202020204" pitchFamily="34" charset="0"/>
              <a:cs typeface="Arial" panose="020B0604020202020204" pitchFamily="34" charset="0"/>
            </a:rPr>
            <a:t>Do mandatory online induction – DLGSC website</a:t>
          </a:r>
          <a:endParaRPr lang="en-AU" dirty="0">
            <a:solidFill>
              <a:schemeClr val="bg1"/>
            </a:solidFill>
            <a:latin typeface="Arial" panose="020B0604020202020204" pitchFamily="34" charset="0"/>
            <a:cs typeface="Arial" panose="020B0604020202020204" pitchFamily="34" charset="0"/>
          </a:endParaRPr>
        </a:p>
      </dgm:t>
    </dgm:pt>
    <dgm:pt modelId="{98FF0A03-C8DE-4203-AE90-41585FD1E182}" type="parTrans" cxnId="{F62D8B42-1D72-42DF-B3FC-7F0C1ACD5CC6}">
      <dgm:prSet/>
      <dgm:spPr/>
      <dgm:t>
        <a:bodyPr/>
        <a:lstStyle/>
        <a:p>
          <a:endParaRPr lang="en-AU">
            <a:solidFill>
              <a:schemeClr val="accent4"/>
            </a:solidFill>
          </a:endParaRPr>
        </a:p>
      </dgm:t>
    </dgm:pt>
    <dgm:pt modelId="{F07D833B-A965-461C-8712-FD4821CF2926}" type="sibTrans" cxnId="{F62D8B42-1D72-42DF-B3FC-7F0C1ACD5CC6}">
      <dgm:prSet/>
      <dgm:spPr/>
      <dgm:t>
        <a:bodyPr/>
        <a:lstStyle/>
        <a:p>
          <a:endParaRPr lang="en-AU">
            <a:solidFill>
              <a:schemeClr val="accent4"/>
            </a:solidFill>
          </a:endParaRPr>
        </a:p>
      </dgm:t>
    </dgm:pt>
    <dgm:pt modelId="{95718C3D-85E0-4FCC-A94C-C84D25217B6A}">
      <dgm:prSet/>
      <dgm:spPr>
        <a:solidFill>
          <a:srgbClr val="E4038D"/>
        </a:solidFill>
        <a:ln>
          <a:solidFill>
            <a:srgbClr val="E4038D"/>
          </a:solidFill>
        </a:ln>
      </dgm:spPr>
      <dgm:t>
        <a:bodyPr/>
        <a:lstStyle/>
        <a:p>
          <a:r>
            <a:rPr lang="en-US" dirty="0">
              <a:solidFill>
                <a:schemeClr val="bg1"/>
              </a:solidFill>
              <a:latin typeface="Arial" panose="020B0604020202020204" pitchFamily="34" charset="0"/>
              <a:cs typeface="Arial" panose="020B0604020202020204" pitchFamily="34" charset="0"/>
            </a:rPr>
            <a:t>Attend a candidate information session</a:t>
          </a:r>
          <a:endParaRPr lang="en-AU" dirty="0">
            <a:solidFill>
              <a:schemeClr val="bg1"/>
            </a:solidFill>
            <a:latin typeface="Arial" panose="020B0604020202020204" pitchFamily="34" charset="0"/>
            <a:cs typeface="Arial" panose="020B0604020202020204" pitchFamily="34" charset="0"/>
          </a:endParaRPr>
        </a:p>
      </dgm:t>
    </dgm:pt>
    <dgm:pt modelId="{E8111228-F239-4751-8F82-FB48E5184579}" type="parTrans" cxnId="{385397A9-C62F-4C9F-861C-478A70FEBE98}">
      <dgm:prSet/>
      <dgm:spPr/>
      <dgm:t>
        <a:bodyPr/>
        <a:lstStyle/>
        <a:p>
          <a:endParaRPr lang="en-AU">
            <a:solidFill>
              <a:schemeClr val="accent4"/>
            </a:solidFill>
          </a:endParaRPr>
        </a:p>
      </dgm:t>
    </dgm:pt>
    <dgm:pt modelId="{F15F3E76-2185-48A5-8AE9-D73B0D0471DB}" type="sibTrans" cxnId="{385397A9-C62F-4C9F-861C-478A70FEBE98}">
      <dgm:prSet/>
      <dgm:spPr/>
      <dgm:t>
        <a:bodyPr/>
        <a:lstStyle/>
        <a:p>
          <a:endParaRPr lang="en-AU">
            <a:solidFill>
              <a:schemeClr val="accent4"/>
            </a:solidFill>
          </a:endParaRPr>
        </a:p>
      </dgm:t>
    </dgm:pt>
    <dgm:pt modelId="{83810164-9954-4E8C-BCCD-F73B1CB73228}">
      <dgm:prSet/>
      <dgm:spPr>
        <a:solidFill>
          <a:schemeClr val="accent2"/>
        </a:solidFill>
        <a:ln>
          <a:solidFill>
            <a:schemeClr val="accent2"/>
          </a:solidFill>
        </a:ln>
      </dgm:spPr>
      <dgm:t>
        <a:bodyPr/>
        <a:lstStyle/>
        <a:p>
          <a:r>
            <a:rPr lang="en-US" dirty="0">
              <a:solidFill>
                <a:schemeClr val="bg1"/>
              </a:solidFill>
              <a:latin typeface="Arial" panose="020B0604020202020204" pitchFamily="34" charset="0"/>
              <a:cs typeface="Arial" panose="020B0604020202020204" pitchFamily="34" charset="0"/>
            </a:rPr>
            <a:t>Look at local government’s policies, plan, meeting minutes, reports</a:t>
          </a:r>
          <a:endParaRPr lang="en-AU" dirty="0">
            <a:solidFill>
              <a:schemeClr val="bg1"/>
            </a:solidFill>
            <a:latin typeface="Arial" panose="020B0604020202020204" pitchFamily="34" charset="0"/>
            <a:cs typeface="Arial" panose="020B0604020202020204" pitchFamily="34" charset="0"/>
          </a:endParaRPr>
        </a:p>
      </dgm:t>
    </dgm:pt>
    <dgm:pt modelId="{84C0E962-225A-4C5A-BC29-1A202E543260}" type="parTrans" cxnId="{83CEC238-EF4D-43B1-8694-DB3812C42DBD}">
      <dgm:prSet/>
      <dgm:spPr/>
      <dgm:t>
        <a:bodyPr/>
        <a:lstStyle/>
        <a:p>
          <a:endParaRPr lang="en-AU">
            <a:solidFill>
              <a:schemeClr val="accent4"/>
            </a:solidFill>
          </a:endParaRPr>
        </a:p>
      </dgm:t>
    </dgm:pt>
    <dgm:pt modelId="{A8150215-CBC3-4D60-A227-80236D0D59C1}" type="sibTrans" cxnId="{83CEC238-EF4D-43B1-8694-DB3812C42DBD}">
      <dgm:prSet/>
      <dgm:spPr/>
      <dgm:t>
        <a:bodyPr/>
        <a:lstStyle/>
        <a:p>
          <a:endParaRPr lang="en-AU">
            <a:solidFill>
              <a:schemeClr val="accent4"/>
            </a:solidFill>
          </a:endParaRPr>
        </a:p>
      </dgm:t>
    </dgm:pt>
    <dgm:pt modelId="{930A4D28-9D24-4D77-A135-1E5243BDE791}">
      <dgm:prSet/>
      <dgm:spPr>
        <a:solidFill>
          <a:srgbClr val="0C385D"/>
        </a:solidFill>
        <a:ln>
          <a:solidFill>
            <a:srgbClr val="0C385D"/>
          </a:solidFill>
        </a:ln>
      </dgm:spPr>
      <dgm:t>
        <a:bodyPr/>
        <a:lstStyle/>
        <a:p>
          <a:r>
            <a:rPr lang="en-US" dirty="0">
              <a:solidFill>
                <a:schemeClr val="bg1"/>
              </a:solidFill>
              <a:latin typeface="Arial" panose="020B0604020202020204" pitchFamily="34" charset="0"/>
              <a:cs typeface="Arial" panose="020B0604020202020204" pitchFamily="34" charset="0"/>
            </a:rPr>
            <a:t>Attend a council meeting or speak to a current council member</a:t>
          </a:r>
          <a:endParaRPr lang="en-AU" dirty="0">
            <a:solidFill>
              <a:schemeClr val="bg1"/>
            </a:solidFill>
            <a:latin typeface="Arial" panose="020B0604020202020204" pitchFamily="34" charset="0"/>
            <a:cs typeface="Arial" panose="020B0604020202020204" pitchFamily="34" charset="0"/>
          </a:endParaRPr>
        </a:p>
      </dgm:t>
    </dgm:pt>
    <dgm:pt modelId="{A34016EF-F347-40BE-9851-42FE232CE28A}" type="parTrans" cxnId="{6661DE92-7854-4C47-BA4C-F3B969AA3E89}">
      <dgm:prSet/>
      <dgm:spPr/>
      <dgm:t>
        <a:bodyPr/>
        <a:lstStyle/>
        <a:p>
          <a:endParaRPr lang="en-AU">
            <a:solidFill>
              <a:schemeClr val="accent4"/>
            </a:solidFill>
          </a:endParaRPr>
        </a:p>
      </dgm:t>
    </dgm:pt>
    <dgm:pt modelId="{F0E389F0-9C0A-4DF1-B3A5-3B7FD6FCF5A1}" type="sibTrans" cxnId="{6661DE92-7854-4C47-BA4C-F3B969AA3E89}">
      <dgm:prSet/>
      <dgm:spPr/>
      <dgm:t>
        <a:bodyPr/>
        <a:lstStyle/>
        <a:p>
          <a:endParaRPr lang="en-AU">
            <a:solidFill>
              <a:schemeClr val="accent4"/>
            </a:solidFill>
          </a:endParaRPr>
        </a:p>
      </dgm:t>
    </dgm:pt>
    <dgm:pt modelId="{DCDACC03-3974-4602-8583-2E908DAE67D0}">
      <dgm:prSet/>
      <dgm:spPr>
        <a:solidFill>
          <a:srgbClr val="4A8195"/>
        </a:solidFill>
        <a:ln>
          <a:solidFill>
            <a:srgbClr val="4A8195"/>
          </a:solidFill>
        </a:ln>
      </dgm:spPr>
      <dgm:t>
        <a:bodyPr/>
        <a:lstStyle/>
        <a:p>
          <a:r>
            <a:rPr lang="en-US" dirty="0">
              <a:solidFill>
                <a:schemeClr val="bg1"/>
              </a:solidFill>
              <a:latin typeface="Arial" panose="020B0604020202020204" pitchFamily="34" charset="0"/>
              <a:cs typeface="Arial" panose="020B0604020202020204" pitchFamily="34" charset="0"/>
            </a:rPr>
            <a:t>Plan your campaign and draft your candidate profile</a:t>
          </a:r>
          <a:endParaRPr lang="en-AU" dirty="0">
            <a:solidFill>
              <a:schemeClr val="bg1"/>
            </a:solidFill>
            <a:latin typeface="Arial" panose="020B0604020202020204" pitchFamily="34" charset="0"/>
            <a:cs typeface="Arial" panose="020B0604020202020204" pitchFamily="34" charset="0"/>
          </a:endParaRPr>
        </a:p>
      </dgm:t>
    </dgm:pt>
    <dgm:pt modelId="{495EB972-AD88-4274-BB23-E5901B78E25A}" type="parTrans" cxnId="{F36BCFAA-B05A-4718-B474-A8C7FE137D0F}">
      <dgm:prSet/>
      <dgm:spPr/>
      <dgm:t>
        <a:bodyPr/>
        <a:lstStyle/>
        <a:p>
          <a:endParaRPr lang="en-AU">
            <a:solidFill>
              <a:schemeClr val="accent4"/>
            </a:solidFill>
          </a:endParaRPr>
        </a:p>
      </dgm:t>
    </dgm:pt>
    <dgm:pt modelId="{12E41AF8-7FE6-463E-A928-E5D05EF329A2}" type="sibTrans" cxnId="{F36BCFAA-B05A-4718-B474-A8C7FE137D0F}">
      <dgm:prSet/>
      <dgm:spPr/>
      <dgm:t>
        <a:bodyPr/>
        <a:lstStyle/>
        <a:p>
          <a:endParaRPr lang="en-AU">
            <a:solidFill>
              <a:schemeClr val="accent4"/>
            </a:solidFill>
          </a:endParaRPr>
        </a:p>
      </dgm:t>
    </dgm:pt>
    <dgm:pt modelId="{D5C97BAF-C3C8-4AB7-9FA5-74D511DD26FD}">
      <dgm:prSet/>
      <dgm:spPr>
        <a:solidFill>
          <a:srgbClr val="9C6E23"/>
        </a:solidFill>
        <a:ln>
          <a:solidFill>
            <a:srgbClr val="9C6E23"/>
          </a:solidFill>
        </a:ln>
      </dgm:spPr>
      <dgm:t>
        <a:bodyPr/>
        <a:lstStyle/>
        <a:p>
          <a:r>
            <a:rPr lang="en-US" dirty="0">
              <a:solidFill>
                <a:schemeClr val="bg1"/>
              </a:solidFill>
              <a:latin typeface="Arial" panose="020B0604020202020204" pitchFamily="34" charset="0"/>
              <a:cs typeface="Arial" panose="020B0604020202020204" pitchFamily="34" charset="0"/>
            </a:rPr>
            <a:t>Make appointment with Returning Officer to submit nomination</a:t>
          </a:r>
          <a:endParaRPr lang="en-AU" dirty="0">
            <a:solidFill>
              <a:schemeClr val="bg1"/>
            </a:solidFill>
            <a:latin typeface="Arial" panose="020B0604020202020204" pitchFamily="34" charset="0"/>
            <a:cs typeface="Arial" panose="020B0604020202020204" pitchFamily="34" charset="0"/>
          </a:endParaRPr>
        </a:p>
      </dgm:t>
    </dgm:pt>
    <dgm:pt modelId="{F02DD65E-8462-4696-860B-DE441DC15499}" type="parTrans" cxnId="{A17D0A03-2265-4914-A3AA-CC9AC35B94C4}">
      <dgm:prSet/>
      <dgm:spPr/>
      <dgm:t>
        <a:bodyPr/>
        <a:lstStyle/>
        <a:p>
          <a:endParaRPr lang="en-AU">
            <a:solidFill>
              <a:schemeClr val="accent4"/>
            </a:solidFill>
          </a:endParaRPr>
        </a:p>
      </dgm:t>
    </dgm:pt>
    <dgm:pt modelId="{4CBCD13C-ED81-46D1-A041-5085C542EBBA}" type="sibTrans" cxnId="{A17D0A03-2265-4914-A3AA-CC9AC35B94C4}">
      <dgm:prSet/>
      <dgm:spPr/>
      <dgm:t>
        <a:bodyPr/>
        <a:lstStyle/>
        <a:p>
          <a:endParaRPr lang="en-AU">
            <a:solidFill>
              <a:schemeClr val="accent4"/>
            </a:solidFill>
          </a:endParaRPr>
        </a:p>
      </dgm:t>
    </dgm:pt>
    <dgm:pt modelId="{7331A0C8-8530-4CB4-8EFE-DAFCAF060FFA}" type="pres">
      <dgm:prSet presAssocID="{97874143-27FF-4084-B806-DCF34DD218A5}" presName="linearFlow" presStyleCnt="0">
        <dgm:presLayoutVars>
          <dgm:dir/>
          <dgm:resizeHandles val="exact"/>
        </dgm:presLayoutVars>
      </dgm:prSet>
      <dgm:spPr/>
    </dgm:pt>
    <dgm:pt modelId="{9480CCB9-168C-44F3-B040-DA3A1DB2F465}" type="pres">
      <dgm:prSet presAssocID="{8D16E328-E86A-4798-A313-37981B0A1143}" presName="composite" presStyleCnt="0"/>
      <dgm:spPr/>
    </dgm:pt>
    <dgm:pt modelId="{62A02B84-EE1E-49BE-A955-8725EE10DEF2}" type="pres">
      <dgm:prSet presAssocID="{8D16E328-E86A-4798-A313-37981B0A1143}" presName="imgShp" presStyleLbl="fgImgPlace1" presStyleIdx="0" presStyleCnt="6" custLinFactNeighborX="-63489" custLinFactNeighborY="-17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solidFill>
            <a:srgbClr val="6E6C71"/>
          </a:solidFill>
        </a:ln>
      </dgm:spPr>
      <dgm:extLst>
        <a:ext uri="{E40237B7-FDA0-4F09-8148-C483321AD2D9}">
          <dgm14:cNvPr xmlns:dgm14="http://schemas.microsoft.com/office/drawing/2010/diagram" id="0" name="" descr="Badge 1 with solid fill"/>
        </a:ext>
      </dgm:extLst>
    </dgm:pt>
    <dgm:pt modelId="{AFB5F7FB-27A5-4CF1-95FB-1EFB222F2322}" type="pres">
      <dgm:prSet presAssocID="{8D16E328-E86A-4798-A313-37981B0A1143}" presName="txShp" presStyleLbl="node1" presStyleIdx="0" presStyleCnt="6">
        <dgm:presLayoutVars>
          <dgm:bulletEnabled val="1"/>
        </dgm:presLayoutVars>
      </dgm:prSet>
      <dgm:spPr/>
    </dgm:pt>
    <dgm:pt modelId="{DA1C9B9C-5B17-40DF-BA4A-2A4AE7878004}" type="pres">
      <dgm:prSet presAssocID="{F07D833B-A965-461C-8712-FD4821CF2926}" presName="spacing" presStyleCnt="0"/>
      <dgm:spPr/>
    </dgm:pt>
    <dgm:pt modelId="{98D29BFA-5DA0-485B-A31E-0775B799E2EA}" type="pres">
      <dgm:prSet presAssocID="{95718C3D-85E0-4FCC-A94C-C84D25217B6A}" presName="composite" presStyleCnt="0"/>
      <dgm:spPr/>
    </dgm:pt>
    <dgm:pt modelId="{484ACD6E-196F-40CD-8E8D-7CE4CF2F0BF8}" type="pres">
      <dgm:prSet presAssocID="{95718C3D-85E0-4FCC-A94C-C84D25217B6A}" presName="imgShp" presStyleLbl="fgImgPlace1" presStyleIdx="1" presStyleCnt="6" custLinFactNeighborX="-63489" custLinFactNeighborY="-142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solidFill>
            <a:srgbClr val="E4038D"/>
          </a:solidFill>
        </a:ln>
      </dgm:spPr>
      <dgm:extLst>
        <a:ext uri="{E40237B7-FDA0-4F09-8148-C483321AD2D9}">
          <dgm14:cNvPr xmlns:dgm14="http://schemas.microsoft.com/office/drawing/2010/diagram" id="0" name="" descr="Badge with solid fill"/>
        </a:ext>
      </dgm:extLst>
    </dgm:pt>
    <dgm:pt modelId="{EBCF58D0-A30B-4966-837A-98AEF9026FDB}" type="pres">
      <dgm:prSet presAssocID="{95718C3D-85E0-4FCC-A94C-C84D25217B6A}" presName="txShp" presStyleLbl="node1" presStyleIdx="1" presStyleCnt="6">
        <dgm:presLayoutVars>
          <dgm:bulletEnabled val="1"/>
        </dgm:presLayoutVars>
      </dgm:prSet>
      <dgm:spPr/>
    </dgm:pt>
    <dgm:pt modelId="{AF08DF71-D94C-44B7-988F-361C3D9B47AE}" type="pres">
      <dgm:prSet presAssocID="{F15F3E76-2185-48A5-8AE9-D73B0D0471DB}" presName="spacing" presStyleCnt="0"/>
      <dgm:spPr/>
    </dgm:pt>
    <dgm:pt modelId="{A89D6E94-3750-4AF5-8923-48491D6449D1}" type="pres">
      <dgm:prSet presAssocID="{83810164-9954-4E8C-BCCD-F73B1CB73228}" presName="composite" presStyleCnt="0"/>
      <dgm:spPr/>
    </dgm:pt>
    <dgm:pt modelId="{DE131E0F-3BCC-441D-8CAE-1B7C34A87E23}" type="pres">
      <dgm:prSet presAssocID="{83810164-9954-4E8C-BCCD-F73B1CB73228}" presName="imgShp" presStyleLbl="fgImgPlace1" presStyleIdx="2" presStyleCnt="6" custLinFactNeighborX="-63489" custLinFactNeighborY="-590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solidFill>
            <a:schemeClr val="accent2"/>
          </a:solidFill>
        </a:ln>
      </dgm:spPr>
      <dgm:extLst>
        <a:ext uri="{E40237B7-FDA0-4F09-8148-C483321AD2D9}">
          <dgm14:cNvPr xmlns:dgm14="http://schemas.microsoft.com/office/drawing/2010/diagram" id="0" name="" descr="Badge 3 with solid fill"/>
        </a:ext>
      </dgm:extLst>
    </dgm:pt>
    <dgm:pt modelId="{5EFEE9BB-0760-45E1-8775-234147F8A802}" type="pres">
      <dgm:prSet presAssocID="{83810164-9954-4E8C-BCCD-F73B1CB73228}" presName="txShp" presStyleLbl="node1" presStyleIdx="2" presStyleCnt="6">
        <dgm:presLayoutVars>
          <dgm:bulletEnabled val="1"/>
        </dgm:presLayoutVars>
      </dgm:prSet>
      <dgm:spPr/>
    </dgm:pt>
    <dgm:pt modelId="{4D7E2C07-4EF0-4A73-89D1-DF78590B9441}" type="pres">
      <dgm:prSet presAssocID="{A8150215-CBC3-4D60-A227-80236D0D59C1}" presName="spacing" presStyleCnt="0"/>
      <dgm:spPr/>
    </dgm:pt>
    <dgm:pt modelId="{D7DB9E8B-41E3-4E07-A9AA-91EAA79A1CF3}" type="pres">
      <dgm:prSet presAssocID="{930A4D28-9D24-4D77-A135-1E5243BDE791}" presName="composite" presStyleCnt="0"/>
      <dgm:spPr/>
    </dgm:pt>
    <dgm:pt modelId="{2DE9C584-CACA-4C6A-8E93-3205C94EC616}" type="pres">
      <dgm:prSet presAssocID="{930A4D28-9D24-4D77-A135-1E5243BDE791}" presName="imgShp" presStyleLbl="fgImgPlace1" presStyleIdx="3" presStyleCnt="6" custLinFactNeighborX="-63489" custLinFactNeighborY="-391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solidFill>
            <a:srgbClr val="0C385D"/>
          </a:solidFill>
        </a:ln>
      </dgm:spPr>
      <dgm:extLst>
        <a:ext uri="{E40237B7-FDA0-4F09-8148-C483321AD2D9}">
          <dgm14:cNvPr xmlns:dgm14="http://schemas.microsoft.com/office/drawing/2010/diagram" id="0" name="" descr="Badge 4 with solid fill"/>
        </a:ext>
      </dgm:extLst>
    </dgm:pt>
    <dgm:pt modelId="{AD45AFE0-AF22-4A7F-8F8E-F11B1F06DED0}" type="pres">
      <dgm:prSet presAssocID="{930A4D28-9D24-4D77-A135-1E5243BDE791}" presName="txShp" presStyleLbl="node1" presStyleIdx="3" presStyleCnt="6">
        <dgm:presLayoutVars>
          <dgm:bulletEnabled val="1"/>
        </dgm:presLayoutVars>
      </dgm:prSet>
      <dgm:spPr/>
    </dgm:pt>
    <dgm:pt modelId="{0B968D49-F3A1-4D9C-BFFE-F2F6CBEE6262}" type="pres">
      <dgm:prSet presAssocID="{F0E389F0-9C0A-4DF1-B3A5-3B7FD6FCF5A1}" presName="spacing" presStyleCnt="0"/>
      <dgm:spPr/>
    </dgm:pt>
    <dgm:pt modelId="{1F38292D-B043-4239-8B96-6166C3BFDD49}" type="pres">
      <dgm:prSet presAssocID="{DCDACC03-3974-4602-8583-2E908DAE67D0}" presName="composite" presStyleCnt="0"/>
      <dgm:spPr/>
    </dgm:pt>
    <dgm:pt modelId="{B238A3FE-1D84-4737-91EB-F16C7CBE9266}" type="pres">
      <dgm:prSet presAssocID="{DCDACC03-3974-4602-8583-2E908DAE67D0}" presName="imgShp" presStyleLbl="fgImgPlace1" presStyleIdx="4" presStyleCnt="6" custLinFactNeighborX="-63489" custLinFactNeighborY="-516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solidFill>
            <a:srgbClr val="4A8195"/>
          </a:solidFill>
        </a:ln>
      </dgm:spPr>
      <dgm:extLst>
        <a:ext uri="{E40237B7-FDA0-4F09-8148-C483321AD2D9}">
          <dgm14:cNvPr xmlns:dgm14="http://schemas.microsoft.com/office/drawing/2010/diagram" id="0" name="" descr="Badge 5 with solid fill"/>
        </a:ext>
      </dgm:extLst>
    </dgm:pt>
    <dgm:pt modelId="{DD884E18-E20F-4B2A-84C2-FC018A2E1598}" type="pres">
      <dgm:prSet presAssocID="{DCDACC03-3974-4602-8583-2E908DAE67D0}" presName="txShp" presStyleLbl="node1" presStyleIdx="4" presStyleCnt="6">
        <dgm:presLayoutVars>
          <dgm:bulletEnabled val="1"/>
        </dgm:presLayoutVars>
      </dgm:prSet>
      <dgm:spPr/>
    </dgm:pt>
    <dgm:pt modelId="{F697227F-062C-4AE5-8386-7D07E4C974E1}" type="pres">
      <dgm:prSet presAssocID="{12E41AF8-7FE6-463E-A928-E5D05EF329A2}" presName="spacing" presStyleCnt="0"/>
      <dgm:spPr/>
    </dgm:pt>
    <dgm:pt modelId="{5885231C-271D-4073-BB7D-62E393FC7B2C}" type="pres">
      <dgm:prSet presAssocID="{D5C97BAF-C3C8-4AB7-9FA5-74D511DD26FD}" presName="composite" presStyleCnt="0"/>
      <dgm:spPr/>
    </dgm:pt>
    <dgm:pt modelId="{38C36EAA-856F-46C5-A8CD-C3CCE48674F5}" type="pres">
      <dgm:prSet presAssocID="{D5C97BAF-C3C8-4AB7-9FA5-74D511DD26FD}" presName="imgShp" presStyleLbl="fgImgPlace1" presStyleIdx="5" presStyleCnt="6" custLinFactNeighborX="-63489" custLinFactNeighborY="5274"/>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solidFill>
            <a:srgbClr val="9C6E23"/>
          </a:solidFill>
        </a:ln>
      </dgm:spPr>
      <dgm:extLst>
        <a:ext uri="{E40237B7-FDA0-4F09-8148-C483321AD2D9}">
          <dgm14:cNvPr xmlns:dgm14="http://schemas.microsoft.com/office/drawing/2010/diagram" id="0" name="" descr="Badge 6 with solid fill"/>
        </a:ext>
      </dgm:extLst>
    </dgm:pt>
    <dgm:pt modelId="{78BABE94-17F4-4784-8FC7-1939FE486A7A}" type="pres">
      <dgm:prSet presAssocID="{D5C97BAF-C3C8-4AB7-9FA5-74D511DD26FD}" presName="txShp" presStyleLbl="node1" presStyleIdx="5" presStyleCnt="6">
        <dgm:presLayoutVars>
          <dgm:bulletEnabled val="1"/>
        </dgm:presLayoutVars>
      </dgm:prSet>
      <dgm:spPr/>
    </dgm:pt>
  </dgm:ptLst>
  <dgm:cxnLst>
    <dgm:cxn modelId="{A17D0A03-2265-4914-A3AA-CC9AC35B94C4}" srcId="{97874143-27FF-4084-B806-DCF34DD218A5}" destId="{D5C97BAF-C3C8-4AB7-9FA5-74D511DD26FD}" srcOrd="5" destOrd="0" parTransId="{F02DD65E-8462-4696-860B-DE441DC15499}" sibTransId="{4CBCD13C-ED81-46D1-A041-5085C542EBBA}"/>
    <dgm:cxn modelId="{7C7F8C15-572C-44B3-A398-C8A802D79110}" type="presOf" srcId="{95718C3D-85E0-4FCC-A94C-C84D25217B6A}" destId="{EBCF58D0-A30B-4966-837A-98AEF9026FDB}" srcOrd="0" destOrd="0" presId="urn:microsoft.com/office/officeart/2005/8/layout/vList3"/>
    <dgm:cxn modelId="{7FA7A31B-7EC4-459A-A6A4-439EE97F7513}" type="presOf" srcId="{8D16E328-E86A-4798-A313-37981B0A1143}" destId="{AFB5F7FB-27A5-4CF1-95FB-1EFB222F2322}" srcOrd="0" destOrd="0" presId="urn:microsoft.com/office/officeart/2005/8/layout/vList3"/>
    <dgm:cxn modelId="{83CEC238-EF4D-43B1-8694-DB3812C42DBD}" srcId="{97874143-27FF-4084-B806-DCF34DD218A5}" destId="{83810164-9954-4E8C-BCCD-F73B1CB73228}" srcOrd="2" destOrd="0" parTransId="{84C0E962-225A-4C5A-BC29-1A202E543260}" sibTransId="{A8150215-CBC3-4D60-A227-80236D0D59C1}"/>
    <dgm:cxn modelId="{F62D8B42-1D72-42DF-B3FC-7F0C1ACD5CC6}" srcId="{97874143-27FF-4084-B806-DCF34DD218A5}" destId="{8D16E328-E86A-4798-A313-37981B0A1143}" srcOrd="0" destOrd="0" parTransId="{98FF0A03-C8DE-4203-AE90-41585FD1E182}" sibTransId="{F07D833B-A965-461C-8712-FD4821CF2926}"/>
    <dgm:cxn modelId="{3DDDCA89-2B30-407E-987B-3D31463CF503}" type="presOf" srcId="{DCDACC03-3974-4602-8583-2E908DAE67D0}" destId="{DD884E18-E20F-4B2A-84C2-FC018A2E1598}" srcOrd="0" destOrd="0" presId="urn:microsoft.com/office/officeart/2005/8/layout/vList3"/>
    <dgm:cxn modelId="{D5F62F90-3861-42B0-B167-610A16FE10EE}" type="presOf" srcId="{97874143-27FF-4084-B806-DCF34DD218A5}" destId="{7331A0C8-8530-4CB4-8EFE-DAFCAF060FFA}" srcOrd="0" destOrd="0" presId="urn:microsoft.com/office/officeart/2005/8/layout/vList3"/>
    <dgm:cxn modelId="{6661DE92-7854-4C47-BA4C-F3B969AA3E89}" srcId="{97874143-27FF-4084-B806-DCF34DD218A5}" destId="{930A4D28-9D24-4D77-A135-1E5243BDE791}" srcOrd="3" destOrd="0" parTransId="{A34016EF-F347-40BE-9851-42FE232CE28A}" sibTransId="{F0E389F0-9C0A-4DF1-B3A5-3B7FD6FCF5A1}"/>
    <dgm:cxn modelId="{84F27195-9031-44AB-AC24-91F6ED5350EF}" type="presOf" srcId="{D5C97BAF-C3C8-4AB7-9FA5-74D511DD26FD}" destId="{78BABE94-17F4-4784-8FC7-1939FE486A7A}" srcOrd="0" destOrd="0" presId="urn:microsoft.com/office/officeart/2005/8/layout/vList3"/>
    <dgm:cxn modelId="{5E3E44A3-3688-46F2-967D-C0AECC3FE88A}" type="presOf" srcId="{83810164-9954-4E8C-BCCD-F73B1CB73228}" destId="{5EFEE9BB-0760-45E1-8775-234147F8A802}" srcOrd="0" destOrd="0" presId="urn:microsoft.com/office/officeart/2005/8/layout/vList3"/>
    <dgm:cxn modelId="{385397A9-C62F-4C9F-861C-478A70FEBE98}" srcId="{97874143-27FF-4084-B806-DCF34DD218A5}" destId="{95718C3D-85E0-4FCC-A94C-C84D25217B6A}" srcOrd="1" destOrd="0" parTransId="{E8111228-F239-4751-8F82-FB48E5184579}" sibTransId="{F15F3E76-2185-48A5-8AE9-D73B0D0471DB}"/>
    <dgm:cxn modelId="{F36BCFAA-B05A-4718-B474-A8C7FE137D0F}" srcId="{97874143-27FF-4084-B806-DCF34DD218A5}" destId="{DCDACC03-3974-4602-8583-2E908DAE67D0}" srcOrd="4" destOrd="0" parTransId="{495EB972-AD88-4274-BB23-E5901B78E25A}" sibTransId="{12E41AF8-7FE6-463E-A928-E5D05EF329A2}"/>
    <dgm:cxn modelId="{D6309EDD-4A1F-41F5-8DF5-58DFE78425F4}" type="presOf" srcId="{930A4D28-9D24-4D77-A135-1E5243BDE791}" destId="{AD45AFE0-AF22-4A7F-8F8E-F11B1F06DED0}" srcOrd="0" destOrd="0" presId="urn:microsoft.com/office/officeart/2005/8/layout/vList3"/>
    <dgm:cxn modelId="{26B7373A-7499-47EF-B12B-E82765B41AFA}" type="presParOf" srcId="{7331A0C8-8530-4CB4-8EFE-DAFCAF060FFA}" destId="{9480CCB9-168C-44F3-B040-DA3A1DB2F465}" srcOrd="0" destOrd="0" presId="urn:microsoft.com/office/officeart/2005/8/layout/vList3"/>
    <dgm:cxn modelId="{4C93EBAF-252F-4383-9BF4-94943EA8C90C}" type="presParOf" srcId="{9480CCB9-168C-44F3-B040-DA3A1DB2F465}" destId="{62A02B84-EE1E-49BE-A955-8725EE10DEF2}" srcOrd="0" destOrd="0" presId="urn:microsoft.com/office/officeart/2005/8/layout/vList3"/>
    <dgm:cxn modelId="{ACDCB789-CD36-43C0-86EC-95749AB3E051}" type="presParOf" srcId="{9480CCB9-168C-44F3-B040-DA3A1DB2F465}" destId="{AFB5F7FB-27A5-4CF1-95FB-1EFB222F2322}" srcOrd="1" destOrd="0" presId="urn:microsoft.com/office/officeart/2005/8/layout/vList3"/>
    <dgm:cxn modelId="{7C4A1941-FDF4-44E3-BB04-14A3FB5917A3}" type="presParOf" srcId="{7331A0C8-8530-4CB4-8EFE-DAFCAF060FFA}" destId="{DA1C9B9C-5B17-40DF-BA4A-2A4AE7878004}" srcOrd="1" destOrd="0" presId="urn:microsoft.com/office/officeart/2005/8/layout/vList3"/>
    <dgm:cxn modelId="{57797089-44E1-437D-89CD-2734344D5231}" type="presParOf" srcId="{7331A0C8-8530-4CB4-8EFE-DAFCAF060FFA}" destId="{98D29BFA-5DA0-485B-A31E-0775B799E2EA}" srcOrd="2" destOrd="0" presId="urn:microsoft.com/office/officeart/2005/8/layout/vList3"/>
    <dgm:cxn modelId="{AAEE1EB0-94A9-4322-86F8-041D1571E33F}" type="presParOf" srcId="{98D29BFA-5DA0-485B-A31E-0775B799E2EA}" destId="{484ACD6E-196F-40CD-8E8D-7CE4CF2F0BF8}" srcOrd="0" destOrd="0" presId="urn:microsoft.com/office/officeart/2005/8/layout/vList3"/>
    <dgm:cxn modelId="{430773BD-0365-402D-BFF9-C3C5A2B49778}" type="presParOf" srcId="{98D29BFA-5DA0-485B-A31E-0775B799E2EA}" destId="{EBCF58D0-A30B-4966-837A-98AEF9026FDB}" srcOrd="1" destOrd="0" presId="urn:microsoft.com/office/officeart/2005/8/layout/vList3"/>
    <dgm:cxn modelId="{15FA5CDE-4840-4D98-AD39-759812D5B26A}" type="presParOf" srcId="{7331A0C8-8530-4CB4-8EFE-DAFCAF060FFA}" destId="{AF08DF71-D94C-44B7-988F-361C3D9B47AE}" srcOrd="3" destOrd="0" presId="urn:microsoft.com/office/officeart/2005/8/layout/vList3"/>
    <dgm:cxn modelId="{C5D76277-5C0D-4FF8-90B5-88AFE91C86D5}" type="presParOf" srcId="{7331A0C8-8530-4CB4-8EFE-DAFCAF060FFA}" destId="{A89D6E94-3750-4AF5-8923-48491D6449D1}" srcOrd="4" destOrd="0" presId="urn:microsoft.com/office/officeart/2005/8/layout/vList3"/>
    <dgm:cxn modelId="{6008D1D3-76C9-4CBE-9428-4D3480A3620C}" type="presParOf" srcId="{A89D6E94-3750-4AF5-8923-48491D6449D1}" destId="{DE131E0F-3BCC-441D-8CAE-1B7C34A87E23}" srcOrd="0" destOrd="0" presId="urn:microsoft.com/office/officeart/2005/8/layout/vList3"/>
    <dgm:cxn modelId="{C42F6922-8B84-4877-9394-6F48FB369B28}" type="presParOf" srcId="{A89D6E94-3750-4AF5-8923-48491D6449D1}" destId="{5EFEE9BB-0760-45E1-8775-234147F8A802}" srcOrd="1" destOrd="0" presId="urn:microsoft.com/office/officeart/2005/8/layout/vList3"/>
    <dgm:cxn modelId="{6A1F6A99-4140-4C94-9C64-A81108C571B4}" type="presParOf" srcId="{7331A0C8-8530-4CB4-8EFE-DAFCAF060FFA}" destId="{4D7E2C07-4EF0-4A73-89D1-DF78590B9441}" srcOrd="5" destOrd="0" presId="urn:microsoft.com/office/officeart/2005/8/layout/vList3"/>
    <dgm:cxn modelId="{48375393-EDAA-4493-AEA3-AD1AC24A46B6}" type="presParOf" srcId="{7331A0C8-8530-4CB4-8EFE-DAFCAF060FFA}" destId="{D7DB9E8B-41E3-4E07-A9AA-91EAA79A1CF3}" srcOrd="6" destOrd="0" presId="urn:microsoft.com/office/officeart/2005/8/layout/vList3"/>
    <dgm:cxn modelId="{AC5E8D47-5487-4AC8-BE6A-25D663C994EE}" type="presParOf" srcId="{D7DB9E8B-41E3-4E07-A9AA-91EAA79A1CF3}" destId="{2DE9C584-CACA-4C6A-8E93-3205C94EC616}" srcOrd="0" destOrd="0" presId="urn:microsoft.com/office/officeart/2005/8/layout/vList3"/>
    <dgm:cxn modelId="{EB6C8333-2935-4E5B-A612-253FC165ECE9}" type="presParOf" srcId="{D7DB9E8B-41E3-4E07-A9AA-91EAA79A1CF3}" destId="{AD45AFE0-AF22-4A7F-8F8E-F11B1F06DED0}" srcOrd="1" destOrd="0" presId="urn:microsoft.com/office/officeart/2005/8/layout/vList3"/>
    <dgm:cxn modelId="{BAE2C6C1-DAF2-4EFF-8C60-DB9B87E7E7CD}" type="presParOf" srcId="{7331A0C8-8530-4CB4-8EFE-DAFCAF060FFA}" destId="{0B968D49-F3A1-4D9C-BFFE-F2F6CBEE6262}" srcOrd="7" destOrd="0" presId="urn:microsoft.com/office/officeart/2005/8/layout/vList3"/>
    <dgm:cxn modelId="{B7383B27-ED7D-4108-9225-0A5A2B1E672E}" type="presParOf" srcId="{7331A0C8-8530-4CB4-8EFE-DAFCAF060FFA}" destId="{1F38292D-B043-4239-8B96-6166C3BFDD49}" srcOrd="8" destOrd="0" presId="urn:microsoft.com/office/officeart/2005/8/layout/vList3"/>
    <dgm:cxn modelId="{E0FBC94F-1368-482A-B6F3-F955B2BF67E7}" type="presParOf" srcId="{1F38292D-B043-4239-8B96-6166C3BFDD49}" destId="{B238A3FE-1D84-4737-91EB-F16C7CBE9266}" srcOrd="0" destOrd="0" presId="urn:microsoft.com/office/officeart/2005/8/layout/vList3"/>
    <dgm:cxn modelId="{C4C9C7DC-EA96-4F1F-9AA9-9D4DCD836824}" type="presParOf" srcId="{1F38292D-B043-4239-8B96-6166C3BFDD49}" destId="{DD884E18-E20F-4B2A-84C2-FC018A2E1598}" srcOrd="1" destOrd="0" presId="urn:microsoft.com/office/officeart/2005/8/layout/vList3"/>
    <dgm:cxn modelId="{BD2406BB-AC6E-4324-BA38-76DC386A59FC}" type="presParOf" srcId="{7331A0C8-8530-4CB4-8EFE-DAFCAF060FFA}" destId="{F697227F-062C-4AE5-8386-7D07E4C974E1}" srcOrd="9" destOrd="0" presId="urn:microsoft.com/office/officeart/2005/8/layout/vList3"/>
    <dgm:cxn modelId="{33E151C3-56B6-45BA-A520-5D5CF9604C2C}" type="presParOf" srcId="{7331A0C8-8530-4CB4-8EFE-DAFCAF060FFA}" destId="{5885231C-271D-4073-BB7D-62E393FC7B2C}" srcOrd="10" destOrd="0" presId="urn:microsoft.com/office/officeart/2005/8/layout/vList3"/>
    <dgm:cxn modelId="{2C7E4B1B-4559-478A-A411-2A9A8BD602A0}" type="presParOf" srcId="{5885231C-271D-4073-BB7D-62E393FC7B2C}" destId="{38C36EAA-856F-46C5-A8CD-C3CCE48674F5}" srcOrd="0" destOrd="0" presId="urn:microsoft.com/office/officeart/2005/8/layout/vList3"/>
    <dgm:cxn modelId="{C3AC2AFF-B9AC-4CFD-B123-C0B7DCD4853D}" type="presParOf" srcId="{5885231C-271D-4073-BB7D-62E393FC7B2C}" destId="{78BABE94-17F4-4784-8FC7-1939FE486A7A}" srcOrd="1" destOrd="0" presId="urn:microsoft.com/office/officeart/2005/8/layout/vList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CE1767-80A4-401C-9D04-9967BC6252F5}"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AU"/>
        </a:p>
      </dgm:t>
    </dgm:pt>
    <dgm:pt modelId="{304931DB-8E36-4D58-9D6F-9EFEAF49EF84}">
      <dgm:prSet phldrT="[Text]"/>
      <dgm:spPr>
        <a:ln>
          <a:noFill/>
        </a:ln>
      </dgm:spPr>
      <dgm:t>
        <a:bodyPr/>
        <a:lstStyle/>
        <a:p>
          <a:r>
            <a:rPr lang="en-US" dirty="0">
              <a:hlinkClick xmlns:r="http://schemas.openxmlformats.org/officeDocument/2006/relationships" r:id="rId1"/>
            </a:rPr>
            <a:t>LGTraining@dlgsc.wa.gov.au</a:t>
          </a:r>
          <a:endParaRPr lang="en-AU" dirty="0"/>
        </a:p>
      </dgm:t>
    </dgm:pt>
    <dgm:pt modelId="{AACADF92-8F9D-44A2-9303-FAFB40A220C7}" type="parTrans" cxnId="{61DC5DDC-BE01-4130-B6A6-52EFD11C4348}">
      <dgm:prSet/>
      <dgm:spPr/>
      <dgm:t>
        <a:bodyPr/>
        <a:lstStyle/>
        <a:p>
          <a:endParaRPr lang="en-AU"/>
        </a:p>
      </dgm:t>
    </dgm:pt>
    <dgm:pt modelId="{43985337-5A8E-47CB-81A0-F66782535DEE}" type="sibTrans" cxnId="{61DC5DDC-BE01-4130-B6A6-52EFD11C4348}">
      <dgm:prSet/>
      <dgm:spPr/>
      <dgm:t>
        <a:bodyPr/>
        <a:lstStyle/>
        <a:p>
          <a:endParaRPr lang="en-AU"/>
        </a:p>
      </dgm:t>
    </dgm:pt>
    <dgm:pt modelId="{6BC964B8-BF41-49D0-98B4-C47B7D7BD3D6}" type="pres">
      <dgm:prSet presAssocID="{F0CE1767-80A4-401C-9D04-9967BC6252F5}" presName="Name0" presStyleCnt="0">
        <dgm:presLayoutVars>
          <dgm:dir/>
          <dgm:resizeHandles val="exact"/>
        </dgm:presLayoutVars>
      </dgm:prSet>
      <dgm:spPr/>
    </dgm:pt>
    <dgm:pt modelId="{A5C1FE51-E69D-4191-8127-3E371A77833E}" type="pres">
      <dgm:prSet presAssocID="{304931DB-8E36-4D58-9D6F-9EFEAF49EF84}" presName="composite" presStyleCnt="0"/>
      <dgm:spPr/>
    </dgm:pt>
    <dgm:pt modelId="{F73AE01E-E14F-46F5-9911-2A3541B52C23}" type="pres">
      <dgm:prSet presAssocID="{304931DB-8E36-4D58-9D6F-9EFEAF49EF84}" presName="rect1" presStyleLbl="trAlignAcc1" presStyleIdx="0" presStyleCnt="1" custScaleX="241400">
        <dgm:presLayoutVars>
          <dgm:bulletEnabled val="1"/>
        </dgm:presLayoutVars>
      </dgm:prSet>
      <dgm:spPr/>
    </dgm:pt>
    <dgm:pt modelId="{4E03EF1B-6374-4AFD-8CC4-8403C0C7E89B}" type="pres">
      <dgm:prSet presAssocID="{304931DB-8E36-4D58-9D6F-9EFEAF49EF84}" presName="rect2" presStyleLbl="fgImgPlace1" presStyleIdx="0" presStyleCnt="1" custScaleX="250727" custLinFactX="-200000" custLinFactNeighborX="-270188" custLinFactNeighborY="4859"/>
      <dgm:spPr>
        <a:blipFill dpi="0" rotWithShape="1">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l="20087" r="20087"/>
          </a:stretch>
        </a:blipFill>
      </dgm:spPr>
      <dgm:extLst>
        <a:ext uri="{E40237B7-FDA0-4F09-8148-C483321AD2D9}">
          <dgm14:cNvPr xmlns:dgm14="http://schemas.microsoft.com/office/drawing/2010/diagram" id="0" name="" descr="Questions outline"/>
        </a:ext>
      </dgm:extLst>
    </dgm:pt>
  </dgm:ptLst>
  <dgm:cxnLst>
    <dgm:cxn modelId="{48FE9E62-133E-401B-94B9-7AFC66023DA2}" type="presOf" srcId="{304931DB-8E36-4D58-9D6F-9EFEAF49EF84}" destId="{F73AE01E-E14F-46F5-9911-2A3541B52C23}" srcOrd="0" destOrd="0" presId="urn:microsoft.com/office/officeart/2008/layout/PictureStrips"/>
    <dgm:cxn modelId="{CBB6B67E-F7F8-4A06-B6E0-2CC3F9E2BA40}" type="presOf" srcId="{F0CE1767-80A4-401C-9D04-9967BC6252F5}" destId="{6BC964B8-BF41-49D0-98B4-C47B7D7BD3D6}" srcOrd="0" destOrd="0" presId="urn:microsoft.com/office/officeart/2008/layout/PictureStrips"/>
    <dgm:cxn modelId="{61DC5DDC-BE01-4130-B6A6-52EFD11C4348}" srcId="{F0CE1767-80A4-401C-9D04-9967BC6252F5}" destId="{304931DB-8E36-4D58-9D6F-9EFEAF49EF84}" srcOrd="0" destOrd="0" parTransId="{AACADF92-8F9D-44A2-9303-FAFB40A220C7}" sibTransId="{43985337-5A8E-47CB-81A0-F66782535DEE}"/>
    <dgm:cxn modelId="{59A9DFD2-8FA0-4B20-87E3-FAD61B129F10}" type="presParOf" srcId="{6BC964B8-BF41-49D0-98B4-C47B7D7BD3D6}" destId="{A5C1FE51-E69D-4191-8127-3E371A77833E}" srcOrd="0" destOrd="0" presId="urn:microsoft.com/office/officeart/2008/layout/PictureStrips"/>
    <dgm:cxn modelId="{3E891C13-CB02-4924-8C2C-FA48B314E3A2}" type="presParOf" srcId="{A5C1FE51-E69D-4191-8127-3E371A77833E}" destId="{F73AE01E-E14F-46F5-9911-2A3541B52C23}" srcOrd="0" destOrd="0" presId="urn:microsoft.com/office/officeart/2008/layout/PictureStrips"/>
    <dgm:cxn modelId="{B15254B7-C033-4207-B1B0-C71EA30CE608}" type="presParOf" srcId="{A5C1FE51-E69D-4191-8127-3E371A77833E}" destId="{4E03EF1B-6374-4AFD-8CC4-8403C0C7E89B}" srcOrd="1" destOrd="0" presId="urn:microsoft.com/office/officeart/2008/layout/PictureStrips"/>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524191-6C8B-48A0-802C-136F5B2E1D73}" type="doc">
      <dgm:prSet loTypeId="urn:microsoft.com/office/officeart/2005/8/layout/target2" loCatId="relationship" qsTypeId="urn:microsoft.com/office/officeart/2005/8/quickstyle/simple1" qsCatId="simple" csTypeId="urn:microsoft.com/office/officeart/2005/8/colors/accent1_2" csCatId="accent1" phldr="1"/>
      <dgm:spPr/>
      <dgm:t>
        <a:bodyPr/>
        <a:lstStyle/>
        <a:p>
          <a:endParaRPr lang="en-AU"/>
        </a:p>
      </dgm:t>
    </dgm:pt>
    <dgm:pt modelId="{7CA8C65C-F5FC-4D23-AFB9-74C180071E87}">
      <dgm:prSet phldrT="[Text]" custT="1"/>
      <dgm:spPr>
        <a:solidFill>
          <a:srgbClr val="0C385D"/>
        </a:solidFill>
      </dgm:spPr>
      <dgm:t>
        <a:bodyPr/>
        <a:lstStyle/>
        <a:p>
          <a:pPr algn="ctr"/>
          <a:r>
            <a:rPr lang="en-US" sz="2000" dirty="0">
              <a:latin typeface="Arial" panose="020B0604020202020204" pitchFamily="34" charset="0"/>
              <a:cs typeface="Arial" panose="020B0604020202020204" pitchFamily="34" charset="0"/>
            </a:rPr>
            <a:t>The Department accepts complaints about alleged breaches of the Act and Rules of Conduct</a:t>
          </a:r>
        </a:p>
        <a:p>
          <a:pPr algn="ctr"/>
          <a:r>
            <a:rPr lang="en-US" sz="2000" dirty="0">
              <a:latin typeface="Arial" panose="020B0604020202020204" pitchFamily="34" charset="0"/>
              <a:cs typeface="Arial" panose="020B0604020202020204" pitchFamily="34" charset="0"/>
            </a:rPr>
            <a:t>Complaints must be made in writing on the approved form</a:t>
          </a:r>
          <a:endParaRPr lang="en-AU" sz="2000" dirty="0">
            <a:latin typeface="Arial" panose="020B0604020202020204" pitchFamily="34" charset="0"/>
            <a:cs typeface="Arial" panose="020B0604020202020204" pitchFamily="34" charset="0"/>
          </a:endParaRPr>
        </a:p>
      </dgm:t>
    </dgm:pt>
    <dgm:pt modelId="{2FB56AF5-B722-4DAD-A3A1-D3FD658A7D94}" type="parTrans" cxnId="{6559D45C-1137-4FC7-9672-B2D01619616A}">
      <dgm:prSet/>
      <dgm:spPr/>
      <dgm:t>
        <a:bodyPr/>
        <a:lstStyle/>
        <a:p>
          <a:endParaRPr lang="en-AU"/>
        </a:p>
      </dgm:t>
    </dgm:pt>
    <dgm:pt modelId="{E7A761FA-4CC6-415B-8AC8-A4124721756F}" type="sibTrans" cxnId="{6559D45C-1137-4FC7-9672-B2D01619616A}">
      <dgm:prSet/>
      <dgm:spPr/>
      <dgm:t>
        <a:bodyPr/>
        <a:lstStyle/>
        <a:p>
          <a:endParaRPr lang="en-AU"/>
        </a:p>
      </dgm:t>
    </dgm:pt>
    <dgm:pt modelId="{7ECCB7A8-CB7E-49ED-B9AD-3DA215BB8FD2}">
      <dgm:prSet phldrT="[Text]" custT="1"/>
      <dgm:spPr>
        <a:ln>
          <a:solidFill>
            <a:srgbClr val="4A8195"/>
          </a:solidFill>
        </a:ln>
      </dgm:spPr>
      <dgm:t>
        <a:bodyPr/>
        <a:lstStyle/>
        <a:p>
          <a:r>
            <a:rPr lang="en-US" sz="1800" dirty="0">
              <a:latin typeface="Arial" panose="020B0604020202020204" pitchFamily="34" charset="0"/>
              <a:cs typeface="Arial" panose="020B0604020202020204" pitchFamily="34" charset="0"/>
            </a:rPr>
            <a:t>Minor breaches</a:t>
          </a:r>
          <a:endParaRPr lang="en-AU" sz="1800" dirty="0">
            <a:latin typeface="Arial" panose="020B0604020202020204" pitchFamily="34" charset="0"/>
            <a:cs typeface="Arial" panose="020B0604020202020204" pitchFamily="34" charset="0"/>
          </a:endParaRPr>
        </a:p>
      </dgm:t>
    </dgm:pt>
    <dgm:pt modelId="{FFC424C7-27ED-418D-A3CC-B34ADB1EBAAE}" type="parTrans" cxnId="{6B46B482-A814-4641-8979-C97192D9FF47}">
      <dgm:prSet/>
      <dgm:spPr/>
      <dgm:t>
        <a:bodyPr/>
        <a:lstStyle/>
        <a:p>
          <a:endParaRPr lang="en-AU"/>
        </a:p>
      </dgm:t>
    </dgm:pt>
    <dgm:pt modelId="{074FEC17-5C69-497F-B57F-9D91B1480AAC}" type="sibTrans" cxnId="{6B46B482-A814-4641-8979-C97192D9FF47}">
      <dgm:prSet/>
      <dgm:spPr/>
      <dgm:t>
        <a:bodyPr/>
        <a:lstStyle/>
        <a:p>
          <a:endParaRPr lang="en-AU"/>
        </a:p>
      </dgm:t>
    </dgm:pt>
    <dgm:pt modelId="{12C46CB3-29EC-429B-899E-15E36976019A}">
      <dgm:prSet phldrT="[Text]" custT="1"/>
      <dgm:spPr>
        <a:ln>
          <a:solidFill>
            <a:srgbClr val="4A8195"/>
          </a:solidFill>
        </a:ln>
      </dgm:spPr>
      <dgm:t>
        <a:bodyPr/>
        <a:lstStyle/>
        <a:p>
          <a:r>
            <a:rPr lang="en-US" sz="1800" dirty="0">
              <a:latin typeface="Arial" panose="020B0604020202020204" pitchFamily="34" charset="0"/>
              <a:cs typeface="Arial" panose="020B0604020202020204" pitchFamily="34" charset="0"/>
            </a:rPr>
            <a:t>Local Government Standards Panel</a:t>
          </a:r>
          <a:endParaRPr lang="en-AU" sz="1800" dirty="0">
            <a:latin typeface="Arial" panose="020B0604020202020204" pitchFamily="34" charset="0"/>
            <a:cs typeface="Arial" panose="020B0604020202020204" pitchFamily="34" charset="0"/>
          </a:endParaRPr>
        </a:p>
      </dgm:t>
    </dgm:pt>
    <dgm:pt modelId="{1FB3179B-7949-4648-9279-F587457AEEC4}" type="parTrans" cxnId="{E672DE5F-BF93-406B-8736-EF883E467370}">
      <dgm:prSet/>
      <dgm:spPr/>
      <dgm:t>
        <a:bodyPr/>
        <a:lstStyle/>
        <a:p>
          <a:endParaRPr lang="en-AU"/>
        </a:p>
      </dgm:t>
    </dgm:pt>
    <dgm:pt modelId="{31A67BD1-AEE4-41DA-8F36-99891ADBDA1C}" type="sibTrans" cxnId="{E672DE5F-BF93-406B-8736-EF883E467370}">
      <dgm:prSet/>
      <dgm:spPr/>
      <dgm:t>
        <a:bodyPr/>
        <a:lstStyle/>
        <a:p>
          <a:endParaRPr lang="en-AU"/>
        </a:p>
      </dgm:t>
    </dgm:pt>
    <dgm:pt modelId="{46F41D1A-1186-431E-AFEA-DE92158E7752}">
      <dgm:prSet phldrT="[Text]" custT="1"/>
      <dgm:spPr>
        <a:ln>
          <a:solidFill>
            <a:srgbClr val="4A8195"/>
          </a:solidFill>
        </a:ln>
      </dgm:spPr>
      <dgm:t>
        <a:bodyPr/>
        <a:lstStyle/>
        <a:p>
          <a:r>
            <a:rPr lang="en-US" sz="1800" dirty="0">
              <a:latin typeface="Arial" panose="020B0604020202020204" pitchFamily="34" charset="0"/>
              <a:cs typeface="Arial" panose="020B0604020202020204" pitchFamily="34" charset="0"/>
            </a:rPr>
            <a:t>Serious breaches</a:t>
          </a:r>
          <a:endParaRPr lang="en-AU" sz="1800" dirty="0">
            <a:latin typeface="Arial" panose="020B0604020202020204" pitchFamily="34" charset="0"/>
            <a:cs typeface="Arial" panose="020B0604020202020204" pitchFamily="34" charset="0"/>
          </a:endParaRPr>
        </a:p>
      </dgm:t>
    </dgm:pt>
    <dgm:pt modelId="{895ACDDF-00F4-43C6-B310-0D7F652EB8D9}" type="parTrans" cxnId="{E940C741-B3F5-453C-B2FB-6F0FC6C16C20}">
      <dgm:prSet/>
      <dgm:spPr/>
      <dgm:t>
        <a:bodyPr/>
        <a:lstStyle/>
        <a:p>
          <a:endParaRPr lang="en-AU"/>
        </a:p>
      </dgm:t>
    </dgm:pt>
    <dgm:pt modelId="{C81270AE-D84C-44BA-9589-35B2FD26D9F7}" type="sibTrans" cxnId="{E940C741-B3F5-453C-B2FB-6F0FC6C16C20}">
      <dgm:prSet/>
      <dgm:spPr/>
      <dgm:t>
        <a:bodyPr/>
        <a:lstStyle/>
        <a:p>
          <a:endParaRPr lang="en-AU"/>
        </a:p>
      </dgm:t>
    </dgm:pt>
    <dgm:pt modelId="{41C8E9BD-A263-486D-A746-1D02869D4500}">
      <dgm:prSet phldrT="[Text]" custT="1"/>
      <dgm:spPr>
        <a:ln>
          <a:solidFill>
            <a:srgbClr val="4A8195"/>
          </a:solidFill>
        </a:ln>
      </dgm:spPr>
      <dgm:t>
        <a:bodyPr/>
        <a:lstStyle/>
        <a:p>
          <a:r>
            <a:rPr lang="en-US" sz="1800" dirty="0">
              <a:latin typeface="Arial" panose="020B0604020202020204" pitchFamily="34" charset="0"/>
              <a:cs typeface="Arial" panose="020B0604020202020204" pitchFamily="34" charset="0"/>
            </a:rPr>
            <a:t>State Administrative Tribunal</a:t>
          </a:r>
          <a:endParaRPr lang="en-AU" sz="1800" dirty="0">
            <a:latin typeface="Arial" panose="020B0604020202020204" pitchFamily="34" charset="0"/>
            <a:cs typeface="Arial" panose="020B0604020202020204" pitchFamily="34" charset="0"/>
          </a:endParaRPr>
        </a:p>
      </dgm:t>
    </dgm:pt>
    <dgm:pt modelId="{427D4734-4ABA-4216-B4C4-C5FD65DB8754}" type="parTrans" cxnId="{B228ADB8-4073-4533-9076-41EBCDCD30D1}">
      <dgm:prSet/>
      <dgm:spPr/>
      <dgm:t>
        <a:bodyPr/>
        <a:lstStyle/>
        <a:p>
          <a:endParaRPr lang="en-AU"/>
        </a:p>
      </dgm:t>
    </dgm:pt>
    <dgm:pt modelId="{E4C6DE7B-9AE4-4919-8935-7704E8280781}" type="sibTrans" cxnId="{B228ADB8-4073-4533-9076-41EBCDCD30D1}">
      <dgm:prSet/>
      <dgm:spPr/>
      <dgm:t>
        <a:bodyPr/>
        <a:lstStyle/>
        <a:p>
          <a:endParaRPr lang="en-AU"/>
        </a:p>
      </dgm:t>
    </dgm:pt>
    <dgm:pt modelId="{021ECEF1-294D-41DA-B8BC-8A2E0F72D5D9}" type="pres">
      <dgm:prSet presAssocID="{65524191-6C8B-48A0-802C-136F5B2E1D73}" presName="Name0" presStyleCnt="0">
        <dgm:presLayoutVars>
          <dgm:chMax val="3"/>
          <dgm:chPref val="1"/>
          <dgm:dir/>
          <dgm:animLvl val="lvl"/>
          <dgm:resizeHandles/>
        </dgm:presLayoutVars>
      </dgm:prSet>
      <dgm:spPr/>
    </dgm:pt>
    <dgm:pt modelId="{725C0D95-99ED-4209-9E5D-2C9F8C8844F7}" type="pres">
      <dgm:prSet presAssocID="{65524191-6C8B-48A0-802C-136F5B2E1D73}" presName="outerBox" presStyleCnt="0"/>
      <dgm:spPr/>
    </dgm:pt>
    <dgm:pt modelId="{B99D97AE-3C57-49B1-8AB1-4472D9B2B8CB}" type="pres">
      <dgm:prSet presAssocID="{65524191-6C8B-48A0-802C-136F5B2E1D73}" presName="outerBoxParent" presStyleLbl="node1" presStyleIdx="0" presStyleCnt="1" custLinFactNeighborY="16573"/>
      <dgm:spPr/>
    </dgm:pt>
    <dgm:pt modelId="{C6E82159-FFF4-44F0-9839-E8892383B8EE}" type="pres">
      <dgm:prSet presAssocID="{65524191-6C8B-48A0-802C-136F5B2E1D73}" presName="outerBoxChildren" presStyleCnt="0"/>
      <dgm:spPr/>
    </dgm:pt>
    <dgm:pt modelId="{C41B2C8C-2B83-44C5-8D68-2B42E6939F5E}" type="pres">
      <dgm:prSet presAssocID="{7ECCB7A8-CB7E-49ED-B9AD-3DA215BB8FD2}" presName="oChild" presStyleLbl="fgAcc1" presStyleIdx="0" presStyleCnt="2" custScaleY="79271" custLinFactNeighborX="16746" custLinFactNeighborY="14209">
        <dgm:presLayoutVars>
          <dgm:bulletEnabled val="1"/>
        </dgm:presLayoutVars>
      </dgm:prSet>
      <dgm:spPr/>
    </dgm:pt>
    <dgm:pt modelId="{E467D4F1-8DEE-4820-9FEE-68A47D312D88}" type="pres">
      <dgm:prSet presAssocID="{074FEC17-5C69-497F-B57F-9D91B1480AAC}" presName="outerSibTrans" presStyleCnt="0"/>
      <dgm:spPr/>
    </dgm:pt>
    <dgm:pt modelId="{B0C47591-F8AC-41B2-BC92-F261B6DAE753}" type="pres">
      <dgm:prSet presAssocID="{46F41D1A-1186-431E-AFEA-DE92158E7752}" presName="oChild" presStyleLbl="fgAcc1" presStyleIdx="1" presStyleCnt="2" custScaleY="79084" custLinFactNeighborX="-43842" custLinFactNeighborY="13446">
        <dgm:presLayoutVars>
          <dgm:bulletEnabled val="1"/>
        </dgm:presLayoutVars>
      </dgm:prSet>
      <dgm:spPr/>
    </dgm:pt>
  </dgm:ptLst>
  <dgm:cxnLst>
    <dgm:cxn modelId="{6559D45C-1137-4FC7-9672-B2D01619616A}" srcId="{65524191-6C8B-48A0-802C-136F5B2E1D73}" destId="{7CA8C65C-F5FC-4D23-AFB9-74C180071E87}" srcOrd="0" destOrd="0" parTransId="{2FB56AF5-B722-4DAD-A3A1-D3FD658A7D94}" sibTransId="{E7A761FA-4CC6-415B-8AC8-A4124721756F}"/>
    <dgm:cxn modelId="{E672DE5F-BF93-406B-8736-EF883E467370}" srcId="{7ECCB7A8-CB7E-49ED-B9AD-3DA215BB8FD2}" destId="{12C46CB3-29EC-429B-899E-15E36976019A}" srcOrd="0" destOrd="0" parTransId="{1FB3179B-7949-4648-9279-F587457AEEC4}" sibTransId="{31A67BD1-AEE4-41DA-8F36-99891ADBDA1C}"/>
    <dgm:cxn modelId="{E940C741-B3F5-453C-B2FB-6F0FC6C16C20}" srcId="{7CA8C65C-F5FC-4D23-AFB9-74C180071E87}" destId="{46F41D1A-1186-431E-AFEA-DE92158E7752}" srcOrd="1" destOrd="0" parTransId="{895ACDDF-00F4-43C6-B310-0D7F652EB8D9}" sibTransId="{C81270AE-D84C-44BA-9589-35B2FD26D9F7}"/>
    <dgm:cxn modelId="{A26BD74F-8B30-45B1-B6CE-56AB4F5AD679}" type="presOf" srcId="{65524191-6C8B-48A0-802C-136F5B2E1D73}" destId="{021ECEF1-294D-41DA-B8BC-8A2E0F72D5D9}" srcOrd="0" destOrd="0" presId="urn:microsoft.com/office/officeart/2005/8/layout/target2"/>
    <dgm:cxn modelId="{4B31387F-4323-4A22-9A4B-9E8FCE4383E2}" type="presOf" srcId="{12C46CB3-29EC-429B-899E-15E36976019A}" destId="{C41B2C8C-2B83-44C5-8D68-2B42E6939F5E}" srcOrd="0" destOrd="1" presId="urn:microsoft.com/office/officeart/2005/8/layout/target2"/>
    <dgm:cxn modelId="{6B46B482-A814-4641-8979-C97192D9FF47}" srcId="{7CA8C65C-F5FC-4D23-AFB9-74C180071E87}" destId="{7ECCB7A8-CB7E-49ED-B9AD-3DA215BB8FD2}" srcOrd="0" destOrd="0" parTransId="{FFC424C7-27ED-418D-A3CC-B34ADB1EBAAE}" sibTransId="{074FEC17-5C69-497F-B57F-9D91B1480AAC}"/>
    <dgm:cxn modelId="{424C5589-972C-499B-A9C6-3B22F987DBCD}" type="presOf" srcId="{46F41D1A-1186-431E-AFEA-DE92158E7752}" destId="{B0C47591-F8AC-41B2-BC92-F261B6DAE753}" srcOrd="0" destOrd="0" presId="urn:microsoft.com/office/officeart/2005/8/layout/target2"/>
    <dgm:cxn modelId="{3EDBED96-833D-44CA-A739-3640597EE2E3}" type="presOf" srcId="{41C8E9BD-A263-486D-A746-1D02869D4500}" destId="{B0C47591-F8AC-41B2-BC92-F261B6DAE753}" srcOrd="0" destOrd="1" presId="urn:microsoft.com/office/officeart/2005/8/layout/target2"/>
    <dgm:cxn modelId="{E664EAB3-6A64-499F-B118-F449D53DAE8C}" type="presOf" srcId="{7ECCB7A8-CB7E-49ED-B9AD-3DA215BB8FD2}" destId="{C41B2C8C-2B83-44C5-8D68-2B42E6939F5E}" srcOrd="0" destOrd="0" presId="urn:microsoft.com/office/officeart/2005/8/layout/target2"/>
    <dgm:cxn modelId="{B228ADB8-4073-4533-9076-41EBCDCD30D1}" srcId="{46F41D1A-1186-431E-AFEA-DE92158E7752}" destId="{41C8E9BD-A263-486D-A746-1D02869D4500}" srcOrd="0" destOrd="0" parTransId="{427D4734-4ABA-4216-B4C4-C5FD65DB8754}" sibTransId="{E4C6DE7B-9AE4-4919-8935-7704E8280781}"/>
    <dgm:cxn modelId="{99533CFB-9732-41B8-94A2-A0019819B0D6}" type="presOf" srcId="{7CA8C65C-F5FC-4D23-AFB9-74C180071E87}" destId="{B99D97AE-3C57-49B1-8AB1-4472D9B2B8CB}" srcOrd="0" destOrd="0" presId="urn:microsoft.com/office/officeart/2005/8/layout/target2"/>
    <dgm:cxn modelId="{324CFF89-520A-487A-8520-13F7E3C5D2F3}" type="presParOf" srcId="{021ECEF1-294D-41DA-B8BC-8A2E0F72D5D9}" destId="{725C0D95-99ED-4209-9E5D-2C9F8C8844F7}" srcOrd="0" destOrd="0" presId="urn:microsoft.com/office/officeart/2005/8/layout/target2"/>
    <dgm:cxn modelId="{71D63FF1-0F85-43C3-A958-F735644CDEB8}" type="presParOf" srcId="{725C0D95-99ED-4209-9E5D-2C9F8C8844F7}" destId="{B99D97AE-3C57-49B1-8AB1-4472D9B2B8CB}" srcOrd="0" destOrd="0" presId="urn:microsoft.com/office/officeart/2005/8/layout/target2"/>
    <dgm:cxn modelId="{CDEC8969-9144-44DC-9879-02BE9D700C87}" type="presParOf" srcId="{725C0D95-99ED-4209-9E5D-2C9F8C8844F7}" destId="{C6E82159-FFF4-44F0-9839-E8892383B8EE}" srcOrd="1" destOrd="0" presId="urn:microsoft.com/office/officeart/2005/8/layout/target2"/>
    <dgm:cxn modelId="{877D501F-63E8-431D-B203-F4E2C94D04CE}" type="presParOf" srcId="{C6E82159-FFF4-44F0-9839-E8892383B8EE}" destId="{C41B2C8C-2B83-44C5-8D68-2B42E6939F5E}" srcOrd="0" destOrd="0" presId="urn:microsoft.com/office/officeart/2005/8/layout/target2"/>
    <dgm:cxn modelId="{ED53428A-789B-4C72-A980-460477FF931C}" type="presParOf" srcId="{C6E82159-FFF4-44F0-9839-E8892383B8EE}" destId="{E467D4F1-8DEE-4820-9FEE-68A47D312D88}" srcOrd="1" destOrd="0" presId="urn:microsoft.com/office/officeart/2005/8/layout/target2"/>
    <dgm:cxn modelId="{A32597D1-5474-4286-BC04-C84513F31FCD}" type="presParOf" srcId="{C6E82159-FFF4-44F0-9839-E8892383B8EE}" destId="{B0C47591-F8AC-41B2-BC92-F261B6DAE753}" srcOrd="2"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F0ECCDD-3A6B-4D67-8C7D-6F5A138687CF}" type="doc">
      <dgm:prSet loTypeId="urn:microsoft.com/office/officeart/2005/8/layout/vList3" loCatId="list" qsTypeId="urn:microsoft.com/office/officeart/2005/8/quickstyle/simple1" qsCatId="simple" csTypeId="urn:microsoft.com/office/officeart/2005/8/colors/accent6_2" csCatId="accent6" phldr="1"/>
      <dgm:spPr/>
      <dgm:t>
        <a:bodyPr/>
        <a:lstStyle/>
        <a:p>
          <a:endParaRPr lang="en-AU"/>
        </a:p>
      </dgm:t>
    </dgm:pt>
    <dgm:pt modelId="{3C9C33E0-D304-46D3-9122-1F526C0241F7}">
      <dgm:prSet/>
      <dgm:spPr>
        <a:solidFill>
          <a:srgbClr val="6E6C71"/>
        </a:solidFill>
      </dgm:spPr>
      <dgm:t>
        <a:bodyPr/>
        <a:lstStyle/>
        <a:p>
          <a:r>
            <a:rPr lang="en-US" dirty="0">
              <a:latin typeface="Arial" panose="020B0604020202020204" pitchFamily="34" charset="0"/>
              <a:cs typeface="Arial" panose="020B0604020202020204" pitchFamily="34" charset="0"/>
            </a:rPr>
            <a:t>Use/Misuse of resources and information</a:t>
          </a:r>
          <a:endParaRPr lang="en-AU" dirty="0">
            <a:latin typeface="Arial" panose="020B0604020202020204" pitchFamily="34" charset="0"/>
            <a:cs typeface="Arial" panose="020B0604020202020204" pitchFamily="34" charset="0"/>
          </a:endParaRPr>
        </a:p>
      </dgm:t>
    </dgm:pt>
    <dgm:pt modelId="{748C4113-487F-4D9A-BDE1-7A14234EF678}" type="parTrans" cxnId="{EC05F00C-5E55-410A-8F01-3CA91DB0011C}">
      <dgm:prSet/>
      <dgm:spPr/>
      <dgm:t>
        <a:bodyPr/>
        <a:lstStyle/>
        <a:p>
          <a:endParaRPr lang="en-AU"/>
        </a:p>
      </dgm:t>
    </dgm:pt>
    <dgm:pt modelId="{5B41AFCB-17D5-42E0-AAB6-961F815567E9}" type="sibTrans" cxnId="{EC05F00C-5E55-410A-8F01-3CA91DB0011C}">
      <dgm:prSet/>
      <dgm:spPr/>
      <dgm:t>
        <a:bodyPr/>
        <a:lstStyle/>
        <a:p>
          <a:endParaRPr lang="en-AU"/>
        </a:p>
      </dgm:t>
    </dgm:pt>
    <dgm:pt modelId="{389E36BA-D8DC-4C4C-A9EB-320F25F72121}">
      <dgm:prSet/>
      <dgm:spPr>
        <a:solidFill>
          <a:srgbClr val="E4038D"/>
        </a:solidFill>
      </dgm:spPr>
      <dgm:t>
        <a:bodyPr/>
        <a:lstStyle/>
        <a:p>
          <a:r>
            <a:rPr lang="en-AU" dirty="0">
              <a:latin typeface="Arial" panose="020B0604020202020204" pitchFamily="34" charset="0"/>
              <a:cs typeface="Arial" panose="020B0604020202020204" pitchFamily="34" charset="0"/>
            </a:rPr>
            <a:t>Securing personal advantage or disadvantaging others </a:t>
          </a:r>
        </a:p>
      </dgm:t>
    </dgm:pt>
    <dgm:pt modelId="{E2E88242-7E40-4688-9504-72B44561858B}" type="parTrans" cxnId="{54F0EDD5-CA67-45F5-A156-31FEE87CB01A}">
      <dgm:prSet/>
      <dgm:spPr/>
      <dgm:t>
        <a:bodyPr/>
        <a:lstStyle/>
        <a:p>
          <a:endParaRPr lang="en-AU"/>
        </a:p>
      </dgm:t>
    </dgm:pt>
    <dgm:pt modelId="{A9180547-7491-4ED5-875B-FB63F0DD937B}" type="sibTrans" cxnId="{54F0EDD5-CA67-45F5-A156-31FEE87CB01A}">
      <dgm:prSet/>
      <dgm:spPr/>
      <dgm:t>
        <a:bodyPr/>
        <a:lstStyle/>
        <a:p>
          <a:endParaRPr lang="en-AU"/>
        </a:p>
      </dgm:t>
    </dgm:pt>
    <dgm:pt modelId="{0135471C-43AE-4EE3-8C7C-93DFB2CB80A4}">
      <dgm:prSet/>
      <dgm:spPr>
        <a:solidFill>
          <a:schemeClr val="accent2"/>
        </a:solidFill>
      </dgm:spPr>
      <dgm:t>
        <a:bodyPr/>
        <a:lstStyle/>
        <a:p>
          <a:r>
            <a:rPr lang="en-AU" dirty="0">
              <a:latin typeface="Arial" panose="020B0604020202020204" pitchFamily="34" charset="0"/>
              <a:cs typeface="Arial" panose="020B0604020202020204" pitchFamily="34" charset="0"/>
            </a:rPr>
            <a:t>Prohibition against involvement in administration</a:t>
          </a:r>
        </a:p>
      </dgm:t>
    </dgm:pt>
    <dgm:pt modelId="{6E5EAF6C-DEC8-4C93-A645-0BEC2FDC937D}" type="parTrans" cxnId="{85293CCF-69AD-46F6-B2DC-9F6BD0A1A0BF}">
      <dgm:prSet/>
      <dgm:spPr/>
      <dgm:t>
        <a:bodyPr/>
        <a:lstStyle/>
        <a:p>
          <a:endParaRPr lang="en-AU"/>
        </a:p>
      </dgm:t>
    </dgm:pt>
    <dgm:pt modelId="{D3528032-F382-4FC0-92F4-C4EA30BD8B2C}" type="sibTrans" cxnId="{85293CCF-69AD-46F6-B2DC-9F6BD0A1A0BF}">
      <dgm:prSet/>
      <dgm:spPr/>
      <dgm:t>
        <a:bodyPr/>
        <a:lstStyle/>
        <a:p>
          <a:endParaRPr lang="en-AU"/>
        </a:p>
      </dgm:t>
    </dgm:pt>
    <dgm:pt modelId="{164B57A0-8248-4EEE-9FDE-2667236818C2}">
      <dgm:prSet/>
      <dgm:spPr>
        <a:solidFill>
          <a:srgbClr val="0C385D"/>
        </a:solidFill>
      </dgm:spPr>
      <dgm:t>
        <a:bodyPr/>
        <a:lstStyle/>
        <a:p>
          <a:r>
            <a:rPr lang="en-AU" dirty="0">
              <a:latin typeface="Arial" panose="020B0604020202020204" pitchFamily="34" charset="0"/>
              <a:cs typeface="Arial" panose="020B0604020202020204" pitchFamily="34" charset="0"/>
            </a:rPr>
            <a:t>Relationship with local government employees</a:t>
          </a:r>
        </a:p>
      </dgm:t>
    </dgm:pt>
    <dgm:pt modelId="{51E89D7E-E174-4CE1-9206-F264F3714183}" type="parTrans" cxnId="{DFC755D4-F951-424C-AA84-A490063B3A4F}">
      <dgm:prSet/>
      <dgm:spPr/>
      <dgm:t>
        <a:bodyPr/>
        <a:lstStyle/>
        <a:p>
          <a:endParaRPr lang="en-AU"/>
        </a:p>
      </dgm:t>
    </dgm:pt>
    <dgm:pt modelId="{EAA61E29-9A66-44AE-8817-33FF1562BA7C}" type="sibTrans" cxnId="{DFC755D4-F951-424C-AA84-A490063B3A4F}">
      <dgm:prSet/>
      <dgm:spPr/>
      <dgm:t>
        <a:bodyPr/>
        <a:lstStyle/>
        <a:p>
          <a:endParaRPr lang="en-AU"/>
        </a:p>
      </dgm:t>
    </dgm:pt>
    <dgm:pt modelId="{5D2B0C32-F93F-4C5E-BA0B-1662A3C41D37}">
      <dgm:prSet/>
      <dgm:spPr>
        <a:solidFill>
          <a:srgbClr val="4A8195"/>
        </a:solidFill>
      </dgm:spPr>
      <dgm:t>
        <a:bodyPr/>
        <a:lstStyle/>
        <a:p>
          <a:r>
            <a:rPr lang="en-AU" dirty="0">
              <a:latin typeface="Arial" panose="020B0604020202020204" pitchFamily="34" charset="0"/>
              <a:cs typeface="Arial" panose="020B0604020202020204" pitchFamily="34" charset="0"/>
            </a:rPr>
            <a:t>Disclosure of Information and Interests</a:t>
          </a:r>
        </a:p>
      </dgm:t>
    </dgm:pt>
    <dgm:pt modelId="{20D7A0A5-A7D3-4ED1-BBD9-9EDC46D6CD7D}" type="parTrans" cxnId="{F6E8C40A-F1C7-4158-880E-99D71C7726EE}">
      <dgm:prSet/>
      <dgm:spPr/>
      <dgm:t>
        <a:bodyPr/>
        <a:lstStyle/>
        <a:p>
          <a:endParaRPr lang="en-AU"/>
        </a:p>
      </dgm:t>
    </dgm:pt>
    <dgm:pt modelId="{DE109926-A715-4B91-8C17-68460106BDCF}" type="sibTrans" cxnId="{F6E8C40A-F1C7-4158-880E-99D71C7726EE}">
      <dgm:prSet/>
      <dgm:spPr/>
      <dgm:t>
        <a:bodyPr/>
        <a:lstStyle/>
        <a:p>
          <a:endParaRPr lang="en-AU"/>
        </a:p>
      </dgm:t>
    </dgm:pt>
    <dgm:pt modelId="{9B71860D-2462-4D7D-A482-B2EFE1B333DF}" type="pres">
      <dgm:prSet presAssocID="{9F0ECCDD-3A6B-4D67-8C7D-6F5A138687CF}" presName="linearFlow" presStyleCnt="0">
        <dgm:presLayoutVars>
          <dgm:dir/>
          <dgm:resizeHandles val="exact"/>
        </dgm:presLayoutVars>
      </dgm:prSet>
      <dgm:spPr/>
    </dgm:pt>
    <dgm:pt modelId="{7C09B1B3-46AD-4F95-82BC-11B810669D92}" type="pres">
      <dgm:prSet presAssocID="{3C9C33E0-D304-46D3-9122-1F526C0241F7}" presName="composite" presStyleCnt="0"/>
      <dgm:spPr/>
    </dgm:pt>
    <dgm:pt modelId="{EF1A635F-BC51-4E40-AF10-29AC54A4D1CC}" type="pres">
      <dgm:prSet presAssocID="{3C9C33E0-D304-46D3-9122-1F526C0241F7}" presName="imgShp" presStyleLbl="fgImgPlace1" presStyleIdx="0" presStyleCnt="5" custLinFactNeighborX="-66197" custLinFactNeighborY="-28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Newspaper outline"/>
        </a:ext>
      </dgm:extLst>
    </dgm:pt>
    <dgm:pt modelId="{8F89D168-62F7-4F38-B320-9DF5A6F13EF8}" type="pres">
      <dgm:prSet presAssocID="{3C9C33E0-D304-46D3-9122-1F526C0241F7}" presName="txShp" presStyleLbl="node1" presStyleIdx="0" presStyleCnt="5">
        <dgm:presLayoutVars>
          <dgm:bulletEnabled val="1"/>
        </dgm:presLayoutVars>
      </dgm:prSet>
      <dgm:spPr/>
    </dgm:pt>
    <dgm:pt modelId="{31BE2CB0-7160-42D6-BC6F-ACDEB1E8B607}" type="pres">
      <dgm:prSet presAssocID="{5B41AFCB-17D5-42E0-AAB6-961F815567E9}" presName="spacing" presStyleCnt="0"/>
      <dgm:spPr/>
    </dgm:pt>
    <dgm:pt modelId="{E29A5C87-2A02-400D-A577-2AD58F57E73A}" type="pres">
      <dgm:prSet presAssocID="{389E36BA-D8DC-4C4C-A9EB-320F25F72121}" presName="composite" presStyleCnt="0"/>
      <dgm:spPr/>
    </dgm:pt>
    <dgm:pt modelId="{FC54CB40-20D4-4B29-BCAE-8CC9F17B7AF0}" type="pres">
      <dgm:prSet presAssocID="{389E36BA-D8DC-4C4C-A9EB-320F25F72121}" presName="imgShp" presStyleLbl="fgImgPlace1" presStyleIdx="1" presStyleCnt="5" custLinFactNeighborX="-66197" custLinFactNeighborY="431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Raised hand with solid fill"/>
        </a:ext>
      </dgm:extLst>
    </dgm:pt>
    <dgm:pt modelId="{AD82F67C-384A-43BE-AC49-8AEC209A61E7}" type="pres">
      <dgm:prSet presAssocID="{389E36BA-D8DC-4C4C-A9EB-320F25F72121}" presName="txShp" presStyleLbl="node1" presStyleIdx="1" presStyleCnt="5">
        <dgm:presLayoutVars>
          <dgm:bulletEnabled val="1"/>
        </dgm:presLayoutVars>
      </dgm:prSet>
      <dgm:spPr/>
    </dgm:pt>
    <dgm:pt modelId="{2066A881-A088-49A8-A427-DEFE6D4320E9}" type="pres">
      <dgm:prSet presAssocID="{A9180547-7491-4ED5-875B-FB63F0DD937B}" presName="spacing" presStyleCnt="0"/>
      <dgm:spPr/>
    </dgm:pt>
    <dgm:pt modelId="{2193B811-4B34-4333-8E4E-8C7E76B2B3F0}" type="pres">
      <dgm:prSet presAssocID="{0135471C-43AE-4EE3-8C7C-93DFB2CB80A4}" presName="composite" presStyleCnt="0"/>
      <dgm:spPr/>
    </dgm:pt>
    <dgm:pt modelId="{BF1AED93-EC7C-4088-AEA4-C482E3CDA651}" type="pres">
      <dgm:prSet presAssocID="{0135471C-43AE-4EE3-8C7C-93DFB2CB80A4}" presName="imgShp" presStyleLbl="fgImgPlace1" presStyleIdx="2" presStyleCnt="5" custLinFactNeighborX="-66197" custLinFactNeighborY="-134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ierarchy with solid fill"/>
        </a:ext>
      </dgm:extLst>
    </dgm:pt>
    <dgm:pt modelId="{601D231C-4AA6-4175-B378-CBDECA3BC9EE}" type="pres">
      <dgm:prSet presAssocID="{0135471C-43AE-4EE3-8C7C-93DFB2CB80A4}" presName="txShp" presStyleLbl="node1" presStyleIdx="2" presStyleCnt="5">
        <dgm:presLayoutVars>
          <dgm:bulletEnabled val="1"/>
        </dgm:presLayoutVars>
      </dgm:prSet>
      <dgm:spPr/>
    </dgm:pt>
    <dgm:pt modelId="{D2D9B68E-1D02-4E4A-93F2-62464DFC7141}" type="pres">
      <dgm:prSet presAssocID="{D3528032-F382-4FC0-92F4-C4EA30BD8B2C}" presName="spacing" presStyleCnt="0"/>
      <dgm:spPr/>
    </dgm:pt>
    <dgm:pt modelId="{48CDEDBC-F2F8-43A4-9953-450C2BC6B91B}" type="pres">
      <dgm:prSet presAssocID="{164B57A0-8248-4EEE-9FDE-2667236818C2}" presName="composite" presStyleCnt="0"/>
      <dgm:spPr/>
    </dgm:pt>
    <dgm:pt modelId="{2F9E57C8-FAE1-443E-B349-E5EA0B515B4F}" type="pres">
      <dgm:prSet presAssocID="{164B57A0-8248-4EEE-9FDE-2667236818C2}" presName="imgShp" presStyleLbl="fgImgPlace1" presStyleIdx="3" presStyleCnt="5" custLinFactNeighborX="-66197" custLinFactNeighborY="3267"/>
      <dgm:spPr>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Group of men outline"/>
        </a:ext>
      </dgm:extLst>
    </dgm:pt>
    <dgm:pt modelId="{8A183DA5-ADE7-492B-BA76-7A9113CA400C}" type="pres">
      <dgm:prSet presAssocID="{164B57A0-8248-4EEE-9FDE-2667236818C2}" presName="txShp" presStyleLbl="node1" presStyleIdx="3" presStyleCnt="5">
        <dgm:presLayoutVars>
          <dgm:bulletEnabled val="1"/>
        </dgm:presLayoutVars>
      </dgm:prSet>
      <dgm:spPr/>
    </dgm:pt>
    <dgm:pt modelId="{CA0359C1-D99D-4F4D-8953-EA47F93F0750}" type="pres">
      <dgm:prSet presAssocID="{EAA61E29-9A66-44AE-8817-33FF1562BA7C}" presName="spacing" presStyleCnt="0"/>
      <dgm:spPr/>
    </dgm:pt>
    <dgm:pt modelId="{4203A37E-B7FB-4B3E-BCDC-51FB04D5B0DE}" type="pres">
      <dgm:prSet presAssocID="{5D2B0C32-F93F-4C5E-BA0B-1662A3C41D37}" presName="composite" presStyleCnt="0"/>
      <dgm:spPr/>
    </dgm:pt>
    <dgm:pt modelId="{65DFA6E5-4FE2-4B6B-BB82-F3D151B67BD1}" type="pres">
      <dgm:prSet presAssocID="{5D2B0C32-F93F-4C5E-BA0B-1662A3C41D37}" presName="imgShp" presStyleLbl="fgImgPlace1" presStyleIdx="4" presStyleCnt="5" custLinFactNeighborX="-66197" custLinFactNeighborY="-1052"/>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Chat with solid fill"/>
        </a:ext>
      </dgm:extLst>
    </dgm:pt>
    <dgm:pt modelId="{FB86EF7B-C6EB-4167-B464-E719C3C5F62F}" type="pres">
      <dgm:prSet presAssocID="{5D2B0C32-F93F-4C5E-BA0B-1662A3C41D37}" presName="txShp" presStyleLbl="node1" presStyleIdx="4" presStyleCnt="5">
        <dgm:presLayoutVars>
          <dgm:bulletEnabled val="1"/>
        </dgm:presLayoutVars>
      </dgm:prSet>
      <dgm:spPr/>
    </dgm:pt>
  </dgm:ptLst>
  <dgm:cxnLst>
    <dgm:cxn modelId="{3800C302-422A-46C3-9B07-E10A8F732C90}" type="presOf" srcId="{5D2B0C32-F93F-4C5E-BA0B-1662A3C41D37}" destId="{FB86EF7B-C6EB-4167-B464-E719C3C5F62F}" srcOrd="0" destOrd="0" presId="urn:microsoft.com/office/officeart/2005/8/layout/vList3"/>
    <dgm:cxn modelId="{F6E8C40A-F1C7-4158-880E-99D71C7726EE}" srcId="{9F0ECCDD-3A6B-4D67-8C7D-6F5A138687CF}" destId="{5D2B0C32-F93F-4C5E-BA0B-1662A3C41D37}" srcOrd="4" destOrd="0" parTransId="{20D7A0A5-A7D3-4ED1-BBD9-9EDC46D6CD7D}" sibTransId="{DE109926-A715-4B91-8C17-68460106BDCF}"/>
    <dgm:cxn modelId="{EC05F00C-5E55-410A-8F01-3CA91DB0011C}" srcId="{9F0ECCDD-3A6B-4D67-8C7D-6F5A138687CF}" destId="{3C9C33E0-D304-46D3-9122-1F526C0241F7}" srcOrd="0" destOrd="0" parTransId="{748C4113-487F-4D9A-BDE1-7A14234EF678}" sibTransId="{5B41AFCB-17D5-42E0-AAB6-961F815567E9}"/>
    <dgm:cxn modelId="{D3888B1D-9D39-4326-A38A-4411E7CA8BAA}" type="presOf" srcId="{3C9C33E0-D304-46D3-9122-1F526C0241F7}" destId="{8F89D168-62F7-4F38-B320-9DF5A6F13EF8}" srcOrd="0" destOrd="0" presId="urn:microsoft.com/office/officeart/2005/8/layout/vList3"/>
    <dgm:cxn modelId="{0338818C-C54A-451B-9A1A-49B7557B244E}" type="presOf" srcId="{164B57A0-8248-4EEE-9FDE-2667236818C2}" destId="{8A183DA5-ADE7-492B-BA76-7A9113CA400C}" srcOrd="0" destOrd="0" presId="urn:microsoft.com/office/officeart/2005/8/layout/vList3"/>
    <dgm:cxn modelId="{1B04F1AB-7CC5-4299-B985-68D736C19F99}" type="presOf" srcId="{389E36BA-D8DC-4C4C-A9EB-320F25F72121}" destId="{AD82F67C-384A-43BE-AC49-8AEC209A61E7}" srcOrd="0" destOrd="0" presId="urn:microsoft.com/office/officeart/2005/8/layout/vList3"/>
    <dgm:cxn modelId="{4315FCBD-5713-4B88-ACDA-75B7477C0FA0}" type="presOf" srcId="{0135471C-43AE-4EE3-8C7C-93DFB2CB80A4}" destId="{601D231C-4AA6-4175-B378-CBDECA3BC9EE}" srcOrd="0" destOrd="0" presId="urn:microsoft.com/office/officeart/2005/8/layout/vList3"/>
    <dgm:cxn modelId="{85293CCF-69AD-46F6-B2DC-9F6BD0A1A0BF}" srcId="{9F0ECCDD-3A6B-4D67-8C7D-6F5A138687CF}" destId="{0135471C-43AE-4EE3-8C7C-93DFB2CB80A4}" srcOrd="2" destOrd="0" parTransId="{6E5EAF6C-DEC8-4C93-A645-0BEC2FDC937D}" sibTransId="{D3528032-F382-4FC0-92F4-C4EA30BD8B2C}"/>
    <dgm:cxn modelId="{DFC755D4-F951-424C-AA84-A490063B3A4F}" srcId="{9F0ECCDD-3A6B-4D67-8C7D-6F5A138687CF}" destId="{164B57A0-8248-4EEE-9FDE-2667236818C2}" srcOrd="3" destOrd="0" parTransId="{51E89D7E-E174-4CE1-9206-F264F3714183}" sibTransId="{EAA61E29-9A66-44AE-8817-33FF1562BA7C}"/>
    <dgm:cxn modelId="{54F0EDD5-CA67-45F5-A156-31FEE87CB01A}" srcId="{9F0ECCDD-3A6B-4D67-8C7D-6F5A138687CF}" destId="{389E36BA-D8DC-4C4C-A9EB-320F25F72121}" srcOrd="1" destOrd="0" parTransId="{E2E88242-7E40-4688-9504-72B44561858B}" sibTransId="{A9180547-7491-4ED5-875B-FB63F0DD937B}"/>
    <dgm:cxn modelId="{0C2030F6-F0DF-4E50-88B6-1FFD4DFBCC1D}" type="presOf" srcId="{9F0ECCDD-3A6B-4D67-8C7D-6F5A138687CF}" destId="{9B71860D-2462-4D7D-A482-B2EFE1B333DF}" srcOrd="0" destOrd="0" presId="urn:microsoft.com/office/officeart/2005/8/layout/vList3"/>
    <dgm:cxn modelId="{99224FEE-B486-49E7-B112-49B6D91E1F45}" type="presParOf" srcId="{9B71860D-2462-4D7D-A482-B2EFE1B333DF}" destId="{7C09B1B3-46AD-4F95-82BC-11B810669D92}" srcOrd="0" destOrd="0" presId="urn:microsoft.com/office/officeart/2005/8/layout/vList3"/>
    <dgm:cxn modelId="{CD0BAF2F-9F55-423B-8905-62796EE22EDE}" type="presParOf" srcId="{7C09B1B3-46AD-4F95-82BC-11B810669D92}" destId="{EF1A635F-BC51-4E40-AF10-29AC54A4D1CC}" srcOrd="0" destOrd="0" presId="urn:microsoft.com/office/officeart/2005/8/layout/vList3"/>
    <dgm:cxn modelId="{D2B8FCE6-D3E9-42FE-B59C-3925CBD7B76F}" type="presParOf" srcId="{7C09B1B3-46AD-4F95-82BC-11B810669D92}" destId="{8F89D168-62F7-4F38-B320-9DF5A6F13EF8}" srcOrd="1" destOrd="0" presId="urn:microsoft.com/office/officeart/2005/8/layout/vList3"/>
    <dgm:cxn modelId="{8B4E0F9B-C0F0-4411-B1D5-671BF380D382}" type="presParOf" srcId="{9B71860D-2462-4D7D-A482-B2EFE1B333DF}" destId="{31BE2CB0-7160-42D6-BC6F-ACDEB1E8B607}" srcOrd="1" destOrd="0" presId="urn:microsoft.com/office/officeart/2005/8/layout/vList3"/>
    <dgm:cxn modelId="{D80CC053-A537-4D8D-AEEB-1AB9EC2A6307}" type="presParOf" srcId="{9B71860D-2462-4D7D-A482-B2EFE1B333DF}" destId="{E29A5C87-2A02-400D-A577-2AD58F57E73A}" srcOrd="2" destOrd="0" presId="urn:microsoft.com/office/officeart/2005/8/layout/vList3"/>
    <dgm:cxn modelId="{25740E74-92E9-4333-AF61-07B93194EEA0}" type="presParOf" srcId="{E29A5C87-2A02-400D-A577-2AD58F57E73A}" destId="{FC54CB40-20D4-4B29-BCAE-8CC9F17B7AF0}" srcOrd="0" destOrd="0" presId="urn:microsoft.com/office/officeart/2005/8/layout/vList3"/>
    <dgm:cxn modelId="{F7A30229-DED2-4E46-8908-EAD81786F4F4}" type="presParOf" srcId="{E29A5C87-2A02-400D-A577-2AD58F57E73A}" destId="{AD82F67C-384A-43BE-AC49-8AEC209A61E7}" srcOrd="1" destOrd="0" presId="urn:microsoft.com/office/officeart/2005/8/layout/vList3"/>
    <dgm:cxn modelId="{7B83BA16-7F7F-461B-86EF-D45F60E61963}" type="presParOf" srcId="{9B71860D-2462-4D7D-A482-B2EFE1B333DF}" destId="{2066A881-A088-49A8-A427-DEFE6D4320E9}" srcOrd="3" destOrd="0" presId="urn:microsoft.com/office/officeart/2005/8/layout/vList3"/>
    <dgm:cxn modelId="{0BE581F5-84A2-4C9A-BA3A-1FE818ED0098}" type="presParOf" srcId="{9B71860D-2462-4D7D-A482-B2EFE1B333DF}" destId="{2193B811-4B34-4333-8E4E-8C7E76B2B3F0}" srcOrd="4" destOrd="0" presId="urn:microsoft.com/office/officeart/2005/8/layout/vList3"/>
    <dgm:cxn modelId="{801ABA0B-CB16-4BA9-979F-8F2CE629FB65}" type="presParOf" srcId="{2193B811-4B34-4333-8E4E-8C7E76B2B3F0}" destId="{BF1AED93-EC7C-4088-AEA4-C482E3CDA651}" srcOrd="0" destOrd="0" presId="urn:microsoft.com/office/officeart/2005/8/layout/vList3"/>
    <dgm:cxn modelId="{856BE4A9-4A6A-4D05-9028-00A518A3D573}" type="presParOf" srcId="{2193B811-4B34-4333-8E4E-8C7E76B2B3F0}" destId="{601D231C-4AA6-4175-B378-CBDECA3BC9EE}" srcOrd="1" destOrd="0" presId="urn:microsoft.com/office/officeart/2005/8/layout/vList3"/>
    <dgm:cxn modelId="{3E2EE3C7-D894-4F1E-92D2-4A2B88B59022}" type="presParOf" srcId="{9B71860D-2462-4D7D-A482-B2EFE1B333DF}" destId="{D2D9B68E-1D02-4E4A-93F2-62464DFC7141}" srcOrd="5" destOrd="0" presId="urn:microsoft.com/office/officeart/2005/8/layout/vList3"/>
    <dgm:cxn modelId="{BB38D5F3-B080-4B5B-A935-9FDA4BEC5CDE}" type="presParOf" srcId="{9B71860D-2462-4D7D-A482-B2EFE1B333DF}" destId="{48CDEDBC-F2F8-43A4-9953-450C2BC6B91B}" srcOrd="6" destOrd="0" presId="urn:microsoft.com/office/officeart/2005/8/layout/vList3"/>
    <dgm:cxn modelId="{497116D0-B7DF-4257-9D27-58A4B1558EED}" type="presParOf" srcId="{48CDEDBC-F2F8-43A4-9953-450C2BC6B91B}" destId="{2F9E57C8-FAE1-443E-B349-E5EA0B515B4F}" srcOrd="0" destOrd="0" presId="urn:microsoft.com/office/officeart/2005/8/layout/vList3"/>
    <dgm:cxn modelId="{712AB99E-AAA2-4A39-8C0B-8145A4612AC6}" type="presParOf" srcId="{48CDEDBC-F2F8-43A4-9953-450C2BC6B91B}" destId="{8A183DA5-ADE7-492B-BA76-7A9113CA400C}" srcOrd="1" destOrd="0" presId="urn:microsoft.com/office/officeart/2005/8/layout/vList3"/>
    <dgm:cxn modelId="{1DCF3129-4C20-43E2-B1DE-0503FF4E62FF}" type="presParOf" srcId="{9B71860D-2462-4D7D-A482-B2EFE1B333DF}" destId="{CA0359C1-D99D-4F4D-8953-EA47F93F0750}" srcOrd="7" destOrd="0" presId="urn:microsoft.com/office/officeart/2005/8/layout/vList3"/>
    <dgm:cxn modelId="{D89FC51B-334C-4027-8CF9-3B8EB3FF712A}" type="presParOf" srcId="{9B71860D-2462-4D7D-A482-B2EFE1B333DF}" destId="{4203A37E-B7FB-4B3E-BCDC-51FB04D5B0DE}" srcOrd="8" destOrd="0" presId="urn:microsoft.com/office/officeart/2005/8/layout/vList3"/>
    <dgm:cxn modelId="{DDF73530-F1E1-4F65-9029-6A6204C11A3C}" type="presParOf" srcId="{4203A37E-B7FB-4B3E-BCDC-51FB04D5B0DE}" destId="{65DFA6E5-4FE2-4B6B-BB82-F3D151B67BD1}" srcOrd="0" destOrd="0" presId="urn:microsoft.com/office/officeart/2005/8/layout/vList3"/>
    <dgm:cxn modelId="{24F72DDF-BD22-409C-947E-55E3D8AFF8A4}" type="presParOf" srcId="{4203A37E-B7FB-4B3E-BCDC-51FB04D5B0DE}" destId="{FB86EF7B-C6EB-4167-B464-E719C3C5F62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11E7E4D-377B-4E5A-AD8F-5AA5CA0C49A0}"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n-AU"/>
        </a:p>
      </dgm:t>
    </dgm:pt>
    <dgm:pt modelId="{F26F0155-9015-4BEE-816E-BA7A79417414}">
      <dgm:prSet phldrT="[Text]"/>
      <dgm:spPr/>
      <dgm:t>
        <a:bodyPr/>
        <a:lstStyle/>
        <a:p>
          <a:pPr algn="ctr"/>
          <a:r>
            <a:rPr lang="en-US" dirty="0">
              <a:latin typeface="Arial" panose="020B0604020202020204" pitchFamily="34" charset="0"/>
              <a:cs typeface="Arial" panose="020B0604020202020204" pitchFamily="34" charset="0"/>
            </a:rPr>
            <a:t>Department of Local Government, Sport and Cultural Industries</a:t>
          </a:r>
        </a:p>
        <a:p>
          <a:pPr algn="ctr"/>
          <a:r>
            <a:rPr lang="en-US" dirty="0">
              <a:latin typeface="Arial" panose="020B0604020202020204" pitchFamily="34" charset="0"/>
              <a:cs typeface="Arial" panose="020B0604020202020204" pitchFamily="34" charset="0"/>
              <a:hlinkClick xmlns:r="http://schemas.openxmlformats.org/officeDocument/2006/relationships" r:id="rId1"/>
            </a:rPr>
            <a:t>dlgsc.wa.gov.au</a:t>
          </a: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Local Government Advisory Line</a:t>
          </a:r>
        </a:p>
        <a:p>
          <a:pPr algn="ctr"/>
          <a:r>
            <a:rPr lang="en-US" dirty="0">
              <a:latin typeface="Arial" panose="020B0604020202020204" pitchFamily="34" charset="0"/>
              <a:cs typeface="Arial" panose="020B0604020202020204" pitchFamily="34" charset="0"/>
              <a:hlinkClick xmlns:r="http://schemas.openxmlformats.org/officeDocument/2006/relationships" r:id="rId2"/>
            </a:rPr>
            <a:t>lghotline@dlgsc.wa.gov.au</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Phone: 1300 762 511</a:t>
          </a:r>
          <a:endParaRPr lang="en-AU" dirty="0">
            <a:latin typeface="Arial" panose="020B0604020202020204" pitchFamily="34" charset="0"/>
            <a:cs typeface="Arial" panose="020B0604020202020204" pitchFamily="34" charset="0"/>
          </a:endParaRPr>
        </a:p>
      </dgm:t>
    </dgm:pt>
    <dgm:pt modelId="{C04CF100-751A-45DA-B7D9-F567B3A63D18}" type="parTrans" cxnId="{CDFD470D-3403-4877-8321-5508C87C62EF}">
      <dgm:prSet/>
      <dgm:spPr/>
      <dgm:t>
        <a:bodyPr/>
        <a:lstStyle/>
        <a:p>
          <a:endParaRPr lang="en-AU">
            <a:latin typeface="Arial" panose="020B0604020202020204" pitchFamily="34" charset="0"/>
            <a:cs typeface="Arial" panose="020B0604020202020204" pitchFamily="34" charset="0"/>
          </a:endParaRPr>
        </a:p>
      </dgm:t>
    </dgm:pt>
    <dgm:pt modelId="{7A133B00-B24A-4861-AD42-E9588733B8C4}" type="sibTrans" cxnId="{CDFD470D-3403-4877-8321-5508C87C62EF}">
      <dgm:prSet/>
      <dgm:spPr/>
      <dgm:t>
        <a:bodyPr/>
        <a:lstStyle/>
        <a:p>
          <a:endParaRPr lang="en-AU">
            <a:latin typeface="Arial" panose="020B0604020202020204" pitchFamily="34" charset="0"/>
            <a:cs typeface="Arial" panose="020B0604020202020204" pitchFamily="34" charset="0"/>
          </a:endParaRPr>
        </a:p>
      </dgm:t>
    </dgm:pt>
    <dgm:pt modelId="{8294C224-BBC5-4E7A-8A52-607F255ED783}" type="pres">
      <dgm:prSet presAssocID="{E11E7E4D-377B-4E5A-AD8F-5AA5CA0C49A0}" presName="vert0" presStyleCnt="0">
        <dgm:presLayoutVars>
          <dgm:dir/>
          <dgm:animOne val="branch"/>
          <dgm:animLvl val="lvl"/>
        </dgm:presLayoutVars>
      </dgm:prSet>
      <dgm:spPr/>
    </dgm:pt>
    <dgm:pt modelId="{C13F5995-A98E-4EDE-A34F-B59C474B4D39}" type="pres">
      <dgm:prSet presAssocID="{F26F0155-9015-4BEE-816E-BA7A79417414}" presName="thickLine" presStyleLbl="alignNode1" presStyleIdx="0" presStyleCnt="1"/>
      <dgm:spPr/>
    </dgm:pt>
    <dgm:pt modelId="{843DF228-69A1-47D1-9FD1-6A35664A5DBB}" type="pres">
      <dgm:prSet presAssocID="{F26F0155-9015-4BEE-816E-BA7A79417414}" presName="horz1" presStyleCnt="0"/>
      <dgm:spPr/>
    </dgm:pt>
    <dgm:pt modelId="{E00D754E-EBD5-4140-B476-A3350DC3DC81}" type="pres">
      <dgm:prSet presAssocID="{F26F0155-9015-4BEE-816E-BA7A79417414}" presName="tx1" presStyleLbl="revTx" presStyleIdx="0" presStyleCnt="1" custLinFactNeighborX="1542" custLinFactNeighborY="2718"/>
      <dgm:spPr/>
    </dgm:pt>
    <dgm:pt modelId="{A6D70E8F-BDD8-4CF4-BE14-AB6F9E2857A7}" type="pres">
      <dgm:prSet presAssocID="{F26F0155-9015-4BEE-816E-BA7A79417414}" presName="vert1" presStyleCnt="0"/>
      <dgm:spPr/>
    </dgm:pt>
  </dgm:ptLst>
  <dgm:cxnLst>
    <dgm:cxn modelId="{CDFD470D-3403-4877-8321-5508C87C62EF}" srcId="{E11E7E4D-377B-4E5A-AD8F-5AA5CA0C49A0}" destId="{F26F0155-9015-4BEE-816E-BA7A79417414}" srcOrd="0" destOrd="0" parTransId="{C04CF100-751A-45DA-B7D9-F567B3A63D18}" sibTransId="{7A133B00-B24A-4861-AD42-E9588733B8C4}"/>
    <dgm:cxn modelId="{0506BA8C-C742-42E5-B655-3A7C341A4806}" type="presOf" srcId="{E11E7E4D-377B-4E5A-AD8F-5AA5CA0C49A0}" destId="{8294C224-BBC5-4E7A-8A52-607F255ED783}" srcOrd="0" destOrd="0" presId="urn:microsoft.com/office/officeart/2008/layout/LinedList"/>
    <dgm:cxn modelId="{3DC5408E-E829-47B6-8223-5C8587554383}" type="presOf" srcId="{F26F0155-9015-4BEE-816E-BA7A79417414}" destId="{E00D754E-EBD5-4140-B476-A3350DC3DC81}" srcOrd="0" destOrd="0" presId="urn:microsoft.com/office/officeart/2008/layout/LinedList"/>
    <dgm:cxn modelId="{22DC19F2-DE12-469A-87B5-16A205A2F889}" type="presParOf" srcId="{8294C224-BBC5-4E7A-8A52-607F255ED783}" destId="{C13F5995-A98E-4EDE-A34F-B59C474B4D39}" srcOrd="0" destOrd="0" presId="urn:microsoft.com/office/officeart/2008/layout/LinedList"/>
    <dgm:cxn modelId="{CDAD02F5-F9B0-47AD-B31C-3CA8F1EE87C5}" type="presParOf" srcId="{8294C224-BBC5-4E7A-8A52-607F255ED783}" destId="{843DF228-69A1-47D1-9FD1-6A35664A5DBB}" srcOrd="1" destOrd="0" presId="urn:microsoft.com/office/officeart/2008/layout/LinedList"/>
    <dgm:cxn modelId="{311B2115-7413-4C8B-96C5-59F87E79FCB5}" type="presParOf" srcId="{843DF228-69A1-47D1-9FD1-6A35664A5DBB}" destId="{E00D754E-EBD5-4140-B476-A3350DC3DC81}" srcOrd="0" destOrd="0" presId="urn:microsoft.com/office/officeart/2008/layout/LinedList"/>
    <dgm:cxn modelId="{8022B897-3D0B-430A-9A3F-0A42922ADB3E}" type="presParOf" srcId="{843DF228-69A1-47D1-9FD1-6A35664A5DBB}" destId="{A6D70E8F-BDD8-4CF4-BE14-AB6F9E2857A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EEB522-C515-4921-A682-B0FDC243BE05}">
      <dsp:nvSpPr>
        <dsp:cNvPr id="0" name=""/>
        <dsp:cNvSpPr/>
      </dsp:nvSpPr>
      <dsp:spPr>
        <a:xfrm>
          <a:off x="0" y="1060463"/>
          <a:ext cx="1924015" cy="1924112"/>
        </a:xfrm>
        <a:prstGeom prst="ellipse">
          <a:avLst/>
        </a:prstGeom>
        <a:solidFill>
          <a:schemeClr val="accent2">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Informed and adaptive</a:t>
          </a:r>
          <a:endParaRPr lang="en-AU" sz="1700" kern="1200" dirty="0"/>
        </a:p>
      </dsp:txBody>
      <dsp:txXfrm>
        <a:off x="281765" y="1342243"/>
        <a:ext cx="1360485" cy="1360552"/>
      </dsp:txXfrm>
    </dsp:sp>
    <dsp:sp modelId="{39E96897-3224-480E-BB97-DDB9CC24B558}">
      <dsp:nvSpPr>
        <dsp:cNvPr id="0" name=""/>
        <dsp:cNvSpPr/>
      </dsp:nvSpPr>
      <dsp:spPr>
        <a:xfrm>
          <a:off x="999380" y="2300489"/>
          <a:ext cx="1924015" cy="1924112"/>
        </a:xfrm>
        <a:prstGeom prst="ellipse">
          <a:avLst/>
        </a:prstGeom>
        <a:solidFill>
          <a:srgbClr val="6E6C71">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Risk based</a:t>
          </a:r>
          <a:endParaRPr lang="en-AU" sz="1700" kern="1200" dirty="0"/>
        </a:p>
      </dsp:txBody>
      <dsp:txXfrm>
        <a:off x="1281145" y="2582269"/>
        <a:ext cx="1360485" cy="1360552"/>
      </dsp:txXfrm>
    </dsp:sp>
    <dsp:sp modelId="{DBF51003-06CA-466C-9751-F08B7323E104}">
      <dsp:nvSpPr>
        <dsp:cNvPr id="0" name=""/>
        <dsp:cNvSpPr/>
      </dsp:nvSpPr>
      <dsp:spPr>
        <a:xfrm>
          <a:off x="1998761" y="1060463"/>
          <a:ext cx="1924015" cy="1924112"/>
        </a:xfrm>
        <a:prstGeom prst="ellipse">
          <a:avLst/>
        </a:prstGeom>
        <a:solidFill>
          <a:srgbClr val="4A8195">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Capability focused</a:t>
          </a:r>
          <a:endParaRPr lang="en-AU" sz="1700" kern="1200" dirty="0"/>
        </a:p>
      </dsp:txBody>
      <dsp:txXfrm>
        <a:off x="2280526" y="1342243"/>
        <a:ext cx="1360485" cy="1360552"/>
      </dsp:txXfrm>
    </dsp:sp>
    <dsp:sp modelId="{20EF0318-7CCC-46F0-9FA8-A1DD437822F3}">
      <dsp:nvSpPr>
        <dsp:cNvPr id="0" name=""/>
        <dsp:cNvSpPr/>
      </dsp:nvSpPr>
      <dsp:spPr>
        <a:xfrm>
          <a:off x="2998141" y="2300489"/>
          <a:ext cx="1924015" cy="1924112"/>
        </a:xfrm>
        <a:prstGeom prst="ellipse">
          <a:avLst/>
        </a:prstGeom>
        <a:solidFill>
          <a:srgbClr val="E4038D">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Collaborative</a:t>
          </a:r>
          <a:endParaRPr lang="en-AU" sz="1700" kern="1200" dirty="0"/>
        </a:p>
      </dsp:txBody>
      <dsp:txXfrm>
        <a:off x="3279906" y="2582269"/>
        <a:ext cx="1360485" cy="1360552"/>
      </dsp:txXfrm>
    </dsp:sp>
    <dsp:sp modelId="{0E5FB0FF-F855-40B4-A563-25C5B4E548AC}">
      <dsp:nvSpPr>
        <dsp:cNvPr id="0" name=""/>
        <dsp:cNvSpPr/>
      </dsp:nvSpPr>
      <dsp:spPr>
        <a:xfrm>
          <a:off x="3997522" y="1060463"/>
          <a:ext cx="1924015" cy="1924112"/>
        </a:xfrm>
        <a:prstGeom prst="ellipse">
          <a:avLst/>
        </a:prstGeom>
        <a:solidFill>
          <a:srgbClr val="0C385D">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Responsive</a:t>
          </a:r>
          <a:endParaRPr lang="en-AU" sz="1700" kern="1200" dirty="0"/>
        </a:p>
      </dsp:txBody>
      <dsp:txXfrm>
        <a:off x="4279287" y="1342243"/>
        <a:ext cx="1360485" cy="1360552"/>
      </dsp:txXfrm>
    </dsp:sp>
    <dsp:sp modelId="{26FA5DE5-98C1-4B1D-BE0C-001C41954742}">
      <dsp:nvSpPr>
        <dsp:cNvPr id="0" name=""/>
        <dsp:cNvSpPr/>
      </dsp:nvSpPr>
      <dsp:spPr>
        <a:xfrm>
          <a:off x="4996902" y="2300489"/>
          <a:ext cx="1924015" cy="1924112"/>
        </a:xfrm>
        <a:prstGeom prst="ellipse">
          <a:avLst/>
        </a:prstGeom>
        <a:solidFill>
          <a:srgbClr val="9C6E23">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Accountable and transparent</a:t>
          </a:r>
          <a:endParaRPr lang="en-AU" sz="1700" kern="1200" dirty="0"/>
        </a:p>
      </dsp:txBody>
      <dsp:txXfrm>
        <a:off x="5278667" y="2582269"/>
        <a:ext cx="1360485" cy="13605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B5F7FB-27A5-4CF1-95FB-1EFB222F2322}">
      <dsp:nvSpPr>
        <dsp:cNvPr id="0" name=""/>
        <dsp:cNvSpPr/>
      </dsp:nvSpPr>
      <dsp:spPr>
        <a:xfrm rot="10800000">
          <a:off x="1923144" y="1054"/>
          <a:ext cx="7023841" cy="615924"/>
        </a:xfrm>
        <a:prstGeom prst="homePlate">
          <a:avLst/>
        </a:prstGeom>
        <a:solidFill>
          <a:srgbClr val="6E6C71"/>
        </a:solidFill>
        <a:ln w="12700" cap="flat" cmpd="sng" algn="ctr">
          <a:solidFill>
            <a:srgbClr val="6E6C7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1606"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latin typeface="Arial" panose="020B0604020202020204" pitchFamily="34" charset="0"/>
              <a:cs typeface="Arial" panose="020B0604020202020204" pitchFamily="34" charset="0"/>
            </a:rPr>
            <a:t>Do mandatory online induction – DLGSC website</a:t>
          </a:r>
          <a:endParaRPr lang="en-AU" sz="1800" kern="1200" dirty="0">
            <a:solidFill>
              <a:schemeClr val="bg1"/>
            </a:solidFill>
            <a:latin typeface="Arial" panose="020B0604020202020204" pitchFamily="34" charset="0"/>
            <a:cs typeface="Arial" panose="020B0604020202020204" pitchFamily="34" charset="0"/>
          </a:endParaRPr>
        </a:p>
      </dsp:txBody>
      <dsp:txXfrm rot="10800000">
        <a:off x="2077125" y="1054"/>
        <a:ext cx="6869860" cy="615924"/>
      </dsp:txXfrm>
    </dsp:sp>
    <dsp:sp modelId="{62A02B84-EE1E-49BE-A955-8725EE10DEF2}">
      <dsp:nvSpPr>
        <dsp:cNvPr id="0" name=""/>
        <dsp:cNvSpPr/>
      </dsp:nvSpPr>
      <dsp:spPr>
        <a:xfrm>
          <a:off x="1224137" y="1"/>
          <a:ext cx="615924" cy="615924"/>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rgbClr val="6E6C71"/>
          </a:solidFill>
          <a:prstDash val="solid"/>
          <a:miter lim="800000"/>
        </a:ln>
        <a:effectLst/>
      </dsp:spPr>
      <dsp:style>
        <a:lnRef idx="2">
          <a:scrgbClr r="0" g="0" b="0"/>
        </a:lnRef>
        <a:fillRef idx="1">
          <a:scrgbClr r="0" g="0" b="0"/>
        </a:fillRef>
        <a:effectRef idx="0">
          <a:scrgbClr r="0" g="0" b="0"/>
        </a:effectRef>
        <a:fontRef idx="minor"/>
      </dsp:style>
    </dsp:sp>
    <dsp:sp modelId="{EBCF58D0-A30B-4966-837A-98AEF9026FDB}">
      <dsp:nvSpPr>
        <dsp:cNvPr id="0" name=""/>
        <dsp:cNvSpPr/>
      </dsp:nvSpPr>
      <dsp:spPr>
        <a:xfrm rot="10800000">
          <a:off x="1923144" y="800837"/>
          <a:ext cx="7023841" cy="615924"/>
        </a:xfrm>
        <a:prstGeom prst="homePlate">
          <a:avLst/>
        </a:prstGeom>
        <a:solidFill>
          <a:srgbClr val="E4038D"/>
        </a:solidFill>
        <a:ln w="12700" cap="flat" cmpd="sng" algn="ctr">
          <a:solidFill>
            <a:srgbClr val="E4038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1606"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latin typeface="Arial" panose="020B0604020202020204" pitchFamily="34" charset="0"/>
              <a:cs typeface="Arial" panose="020B0604020202020204" pitchFamily="34" charset="0"/>
            </a:rPr>
            <a:t>Attend a candidate information session</a:t>
          </a:r>
          <a:endParaRPr lang="en-AU" sz="1800" kern="1200" dirty="0">
            <a:solidFill>
              <a:schemeClr val="bg1"/>
            </a:solidFill>
            <a:latin typeface="Arial" panose="020B0604020202020204" pitchFamily="34" charset="0"/>
            <a:cs typeface="Arial" panose="020B0604020202020204" pitchFamily="34" charset="0"/>
          </a:endParaRPr>
        </a:p>
      </dsp:txBody>
      <dsp:txXfrm rot="10800000">
        <a:off x="2077125" y="800837"/>
        <a:ext cx="6869860" cy="615924"/>
      </dsp:txXfrm>
    </dsp:sp>
    <dsp:sp modelId="{484ACD6E-196F-40CD-8E8D-7CE4CF2F0BF8}">
      <dsp:nvSpPr>
        <dsp:cNvPr id="0" name=""/>
        <dsp:cNvSpPr/>
      </dsp:nvSpPr>
      <dsp:spPr>
        <a:xfrm>
          <a:off x="1224137" y="792090"/>
          <a:ext cx="615924" cy="615924"/>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rgbClr val="E4038D"/>
          </a:solidFill>
          <a:prstDash val="solid"/>
          <a:miter lim="800000"/>
        </a:ln>
        <a:effectLst/>
      </dsp:spPr>
      <dsp:style>
        <a:lnRef idx="2">
          <a:scrgbClr r="0" g="0" b="0"/>
        </a:lnRef>
        <a:fillRef idx="1">
          <a:scrgbClr r="0" g="0" b="0"/>
        </a:fillRef>
        <a:effectRef idx="0">
          <a:scrgbClr r="0" g="0" b="0"/>
        </a:effectRef>
        <a:fontRef idx="minor"/>
      </dsp:style>
    </dsp:sp>
    <dsp:sp modelId="{5EFEE9BB-0760-45E1-8775-234147F8A802}">
      <dsp:nvSpPr>
        <dsp:cNvPr id="0" name=""/>
        <dsp:cNvSpPr/>
      </dsp:nvSpPr>
      <dsp:spPr>
        <a:xfrm rot="10800000">
          <a:off x="1923144" y="1600619"/>
          <a:ext cx="7023841" cy="615924"/>
        </a:xfrm>
        <a:prstGeom prst="homePlate">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1606"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latin typeface="Arial" panose="020B0604020202020204" pitchFamily="34" charset="0"/>
              <a:cs typeface="Arial" panose="020B0604020202020204" pitchFamily="34" charset="0"/>
            </a:rPr>
            <a:t>Look at local government’s policies, plan, meeting minutes, reports</a:t>
          </a:r>
          <a:endParaRPr lang="en-AU" sz="1800" kern="1200" dirty="0">
            <a:solidFill>
              <a:schemeClr val="bg1"/>
            </a:solidFill>
            <a:latin typeface="Arial" panose="020B0604020202020204" pitchFamily="34" charset="0"/>
            <a:cs typeface="Arial" panose="020B0604020202020204" pitchFamily="34" charset="0"/>
          </a:endParaRPr>
        </a:p>
      </dsp:txBody>
      <dsp:txXfrm rot="10800000">
        <a:off x="2077125" y="1600619"/>
        <a:ext cx="6869860" cy="615924"/>
      </dsp:txXfrm>
    </dsp:sp>
    <dsp:sp modelId="{DE131E0F-3BCC-441D-8CAE-1B7C34A87E23}">
      <dsp:nvSpPr>
        <dsp:cNvPr id="0" name=""/>
        <dsp:cNvSpPr/>
      </dsp:nvSpPr>
      <dsp:spPr>
        <a:xfrm>
          <a:off x="1224137" y="1564249"/>
          <a:ext cx="615924" cy="615924"/>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AD45AFE0-AF22-4A7F-8F8E-F11B1F06DED0}">
      <dsp:nvSpPr>
        <dsp:cNvPr id="0" name=""/>
        <dsp:cNvSpPr/>
      </dsp:nvSpPr>
      <dsp:spPr>
        <a:xfrm rot="10800000">
          <a:off x="1923144" y="2400402"/>
          <a:ext cx="7023841" cy="615924"/>
        </a:xfrm>
        <a:prstGeom prst="homePlate">
          <a:avLst/>
        </a:prstGeom>
        <a:solidFill>
          <a:srgbClr val="0C385D"/>
        </a:solidFill>
        <a:ln w="12700" cap="flat" cmpd="sng" algn="ctr">
          <a:solidFill>
            <a:srgbClr val="0C385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1606"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latin typeface="Arial" panose="020B0604020202020204" pitchFamily="34" charset="0"/>
              <a:cs typeface="Arial" panose="020B0604020202020204" pitchFamily="34" charset="0"/>
            </a:rPr>
            <a:t>Attend a council meeting or speak to a current council member</a:t>
          </a:r>
          <a:endParaRPr lang="en-AU" sz="1800" kern="1200" dirty="0">
            <a:solidFill>
              <a:schemeClr val="bg1"/>
            </a:solidFill>
            <a:latin typeface="Arial" panose="020B0604020202020204" pitchFamily="34" charset="0"/>
            <a:cs typeface="Arial" panose="020B0604020202020204" pitchFamily="34" charset="0"/>
          </a:endParaRPr>
        </a:p>
      </dsp:txBody>
      <dsp:txXfrm rot="10800000">
        <a:off x="2077125" y="2400402"/>
        <a:ext cx="6869860" cy="615924"/>
      </dsp:txXfrm>
    </dsp:sp>
    <dsp:sp modelId="{2DE9C584-CACA-4C6A-8E93-3205C94EC616}">
      <dsp:nvSpPr>
        <dsp:cNvPr id="0" name=""/>
        <dsp:cNvSpPr/>
      </dsp:nvSpPr>
      <dsp:spPr>
        <a:xfrm>
          <a:off x="1224137" y="2376263"/>
          <a:ext cx="615924" cy="615924"/>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rgbClr val="0C385D"/>
          </a:solidFill>
          <a:prstDash val="solid"/>
          <a:miter lim="800000"/>
        </a:ln>
        <a:effectLst/>
      </dsp:spPr>
      <dsp:style>
        <a:lnRef idx="2">
          <a:scrgbClr r="0" g="0" b="0"/>
        </a:lnRef>
        <a:fillRef idx="1">
          <a:scrgbClr r="0" g="0" b="0"/>
        </a:fillRef>
        <a:effectRef idx="0">
          <a:scrgbClr r="0" g="0" b="0"/>
        </a:effectRef>
        <a:fontRef idx="minor"/>
      </dsp:style>
    </dsp:sp>
    <dsp:sp modelId="{DD884E18-E20F-4B2A-84C2-FC018A2E1598}">
      <dsp:nvSpPr>
        <dsp:cNvPr id="0" name=""/>
        <dsp:cNvSpPr/>
      </dsp:nvSpPr>
      <dsp:spPr>
        <a:xfrm rot="10800000">
          <a:off x="1923144" y="3200184"/>
          <a:ext cx="7023841" cy="615924"/>
        </a:xfrm>
        <a:prstGeom prst="homePlate">
          <a:avLst/>
        </a:prstGeom>
        <a:solidFill>
          <a:srgbClr val="4A8195"/>
        </a:solidFill>
        <a:ln w="12700" cap="flat" cmpd="sng" algn="ctr">
          <a:solidFill>
            <a:srgbClr val="4A819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1606"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latin typeface="Arial" panose="020B0604020202020204" pitchFamily="34" charset="0"/>
              <a:cs typeface="Arial" panose="020B0604020202020204" pitchFamily="34" charset="0"/>
            </a:rPr>
            <a:t>Plan your campaign and draft your candidate profile</a:t>
          </a:r>
          <a:endParaRPr lang="en-AU" sz="1800" kern="1200" dirty="0">
            <a:solidFill>
              <a:schemeClr val="bg1"/>
            </a:solidFill>
            <a:latin typeface="Arial" panose="020B0604020202020204" pitchFamily="34" charset="0"/>
            <a:cs typeface="Arial" panose="020B0604020202020204" pitchFamily="34" charset="0"/>
          </a:endParaRPr>
        </a:p>
      </dsp:txBody>
      <dsp:txXfrm rot="10800000">
        <a:off x="2077125" y="3200184"/>
        <a:ext cx="6869860" cy="615924"/>
      </dsp:txXfrm>
    </dsp:sp>
    <dsp:sp modelId="{B238A3FE-1D84-4737-91EB-F16C7CBE9266}">
      <dsp:nvSpPr>
        <dsp:cNvPr id="0" name=""/>
        <dsp:cNvSpPr/>
      </dsp:nvSpPr>
      <dsp:spPr>
        <a:xfrm>
          <a:off x="1224137" y="3168353"/>
          <a:ext cx="615924" cy="615924"/>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rgbClr val="4A8195"/>
          </a:solidFill>
          <a:prstDash val="solid"/>
          <a:miter lim="800000"/>
        </a:ln>
        <a:effectLst/>
      </dsp:spPr>
      <dsp:style>
        <a:lnRef idx="2">
          <a:scrgbClr r="0" g="0" b="0"/>
        </a:lnRef>
        <a:fillRef idx="1">
          <a:scrgbClr r="0" g="0" b="0"/>
        </a:fillRef>
        <a:effectRef idx="0">
          <a:scrgbClr r="0" g="0" b="0"/>
        </a:effectRef>
        <a:fontRef idx="minor"/>
      </dsp:style>
    </dsp:sp>
    <dsp:sp modelId="{78BABE94-17F4-4784-8FC7-1939FE486A7A}">
      <dsp:nvSpPr>
        <dsp:cNvPr id="0" name=""/>
        <dsp:cNvSpPr/>
      </dsp:nvSpPr>
      <dsp:spPr>
        <a:xfrm rot="10800000">
          <a:off x="1923144" y="3999966"/>
          <a:ext cx="7023841" cy="615924"/>
        </a:xfrm>
        <a:prstGeom prst="homePlate">
          <a:avLst/>
        </a:prstGeom>
        <a:solidFill>
          <a:srgbClr val="9C6E23"/>
        </a:solidFill>
        <a:ln w="12700" cap="flat" cmpd="sng" algn="ctr">
          <a:solidFill>
            <a:srgbClr val="9C6E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1606"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latin typeface="Arial" panose="020B0604020202020204" pitchFamily="34" charset="0"/>
              <a:cs typeface="Arial" panose="020B0604020202020204" pitchFamily="34" charset="0"/>
            </a:rPr>
            <a:t>Make appointment with Returning Officer to submit nomination</a:t>
          </a:r>
          <a:endParaRPr lang="en-AU" sz="1800" kern="1200" dirty="0">
            <a:solidFill>
              <a:schemeClr val="bg1"/>
            </a:solidFill>
            <a:latin typeface="Arial" panose="020B0604020202020204" pitchFamily="34" charset="0"/>
            <a:cs typeface="Arial" panose="020B0604020202020204" pitchFamily="34" charset="0"/>
          </a:endParaRPr>
        </a:p>
      </dsp:txBody>
      <dsp:txXfrm rot="10800000">
        <a:off x="2077125" y="3999966"/>
        <a:ext cx="6869860" cy="615924"/>
      </dsp:txXfrm>
    </dsp:sp>
    <dsp:sp modelId="{38C36EAA-856F-46C5-A8CD-C3CCE48674F5}">
      <dsp:nvSpPr>
        <dsp:cNvPr id="0" name=""/>
        <dsp:cNvSpPr/>
      </dsp:nvSpPr>
      <dsp:spPr>
        <a:xfrm>
          <a:off x="1224137" y="4001021"/>
          <a:ext cx="615924" cy="615924"/>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solidFill>
            <a:srgbClr val="9C6E23"/>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3AE01E-E14F-46F5-9911-2A3541B52C23}">
      <dsp:nvSpPr>
        <dsp:cNvPr id="0" name=""/>
        <dsp:cNvSpPr/>
      </dsp:nvSpPr>
      <dsp:spPr>
        <a:xfrm>
          <a:off x="1191983" y="139189"/>
          <a:ext cx="7315205" cy="946976"/>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1419"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dirty="0">
              <a:hlinkClick xmlns:r="http://schemas.openxmlformats.org/officeDocument/2006/relationships" r:id="rId1"/>
            </a:rPr>
            <a:t>LGTraining@dlgsc.wa.gov.au</a:t>
          </a:r>
          <a:endParaRPr lang="en-AU" sz="4300" kern="1200" dirty="0"/>
        </a:p>
      </dsp:txBody>
      <dsp:txXfrm>
        <a:off x="1191983" y="139189"/>
        <a:ext cx="7315205" cy="946976"/>
      </dsp:txXfrm>
    </dsp:sp>
    <dsp:sp modelId="{4E03EF1B-6374-4AFD-8CC4-8403C0C7E89B}">
      <dsp:nvSpPr>
        <dsp:cNvPr id="0" name=""/>
        <dsp:cNvSpPr/>
      </dsp:nvSpPr>
      <dsp:spPr>
        <a:xfrm>
          <a:off x="0" y="50718"/>
          <a:ext cx="1662028" cy="994325"/>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l="20087" r="2008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D97AE-3C57-49B1-8AB1-4472D9B2B8CB}">
      <dsp:nvSpPr>
        <dsp:cNvPr id="0" name=""/>
        <dsp:cNvSpPr/>
      </dsp:nvSpPr>
      <dsp:spPr>
        <a:xfrm>
          <a:off x="0" y="0"/>
          <a:ext cx="9185945" cy="2176583"/>
        </a:xfrm>
        <a:prstGeom prst="roundRect">
          <a:avLst>
            <a:gd name="adj" fmla="val 8500"/>
          </a:avLst>
        </a:prstGeom>
        <a:solidFill>
          <a:srgbClr val="0C385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1343738" numCol="1" spcCol="1270" anchor="t"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The Department accepts complaints about alleged breaches of the Act and Rules of Conduct</a:t>
          </a:r>
        </a:p>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Complaints must be made in writing on the approved form</a:t>
          </a:r>
          <a:endParaRPr lang="en-AU" sz="2000" kern="1200" dirty="0">
            <a:latin typeface="Arial" panose="020B0604020202020204" pitchFamily="34" charset="0"/>
            <a:cs typeface="Arial" panose="020B0604020202020204" pitchFamily="34" charset="0"/>
          </a:endParaRPr>
        </a:p>
      </dsp:txBody>
      <dsp:txXfrm>
        <a:off x="54187" y="54187"/>
        <a:ext cx="9077571" cy="2068209"/>
      </dsp:txXfrm>
    </dsp:sp>
    <dsp:sp modelId="{C41B2C8C-2B83-44C5-8D68-2B42E6939F5E}">
      <dsp:nvSpPr>
        <dsp:cNvPr id="0" name=""/>
        <dsp:cNvSpPr/>
      </dsp:nvSpPr>
      <dsp:spPr>
        <a:xfrm>
          <a:off x="241084" y="1220150"/>
          <a:ext cx="4324974" cy="776429"/>
        </a:xfrm>
        <a:prstGeom prst="roundRect">
          <a:avLst>
            <a:gd name="adj" fmla="val 10500"/>
          </a:avLst>
        </a:prstGeom>
        <a:solidFill>
          <a:schemeClr val="lt1">
            <a:alpha val="90000"/>
            <a:hueOff val="0"/>
            <a:satOff val="0"/>
            <a:lumOff val="0"/>
            <a:alphaOff val="0"/>
          </a:schemeClr>
        </a:solidFill>
        <a:ln w="12700" cap="flat" cmpd="sng" algn="ctr">
          <a:solidFill>
            <a:srgbClr val="4A819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Minor breaches</a:t>
          </a:r>
          <a:endParaRPr lang="en-AU"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Local Government Standards Panel</a:t>
          </a:r>
          <a:endParaRPr lang="en-AU" sz="1800" kern="1200" dirty="0">
            <a:latin typeface="Arial" panose="020B0604020202020204" pitchFamily="34" charset="0"/>
            <a:cs typeface="Arial" panose="020B0604020202020204" pitchFamily="34" charset="0"/>
          </a:endParaRPr>
        </a:p>
      </dsp:txBody>
      <dsp:txXfrm>
        <a:off x="264962" y="1244028"/>
        <a:ext cx="4277218" cy="728673"/>
      </dsp:txXfrm>
    </dsp:sp>
    <dsp:sp modelId="{B0C47591-F8AC-41B2-BC92-F261B6DAE753}">
      <dsp:nvSpPr>
        <dsp:cNvPr id="0" name=""/>
        <dsp:cNvSpPr/>
      </dsp:nvSpPr>
      <dsp:spPr>
        <a:xfrm>
          <a:off x="4592972" y="1213593"/>
          <a:ext cx="4324974" cy="774598"/>
        </a:xfrm>
        <a:prstGeom prst="roundRect">
          <a:avLst>
            <a:gd name="adj" fmla="val 10500"/>
          </a:avLst>
        </a:prstGeom>
        <a:solidFill>
          <a:schemeClr val="lt1">
            <a:alpha val="90000"/>
            <a:hueOff val="0"/>
            <a:satOff val="0"/>
            <a:lumOff val="0"/>
            <a:alphaOff val="0"/>
          </a:schemeClr>
        </a:solidFill>
        <a:ln w="12700" cap="flat" cmpd="sng" algn="ctr">
          <a:solidFill>
            <a:srgbClr val="4A819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Serious breaches</a:t>
          </a:r>
          <a:endParaRPr lang="en-AU"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State Administrative Tribunal</a:t>
          </a:r>
          <a:endParaRPr lang="en-AU" sz="1800" kern="1200" dirty="0">
            <a:latin typeface="Arial" panose="020B0604020202020204" pitchFamily="34" charset="0"/>
            <a:cs typeface="Arial" panose="020B0604020202020204" pitchFamily="34" charset="0"/>
          </a:endParaRPr>
        </a:p>
      </dsp:txBody>
      <dsp:txXfrm>
        <a:off x="4616794" y="1237415"/>
        <a:ext cx="4277330" cy="7269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89D168-62F7-4F38-B320-9DF5A6F13EF8}">
      <dsp:nvSpPr>
        <dsp:cNvPr id="0" name=""/>
        <dsp:cNvSpPr/>
      </dsp:nvSpPr>
      <dsp:spPr>
        <a:xfrm rot="10800000">
          <a:off x="2374805" y="2109"/>
          <a:ext cx="8714323" cy="719376"/>
        </a:xfrm>
        <a:prstGeom prst="homePlate">
          <a:avLst/>
        </a:prstGeom>
        <a:solidFill>
          <a:srgbClr val="6E6C7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225"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Use/Misuse of resources and information</a:t>
          </a:r>
          <a:endParaRPr lang="en-AU" sz="2600" kern="1200" dirty="0">
            <a:latin typeface="Arial" panose="020B0604020202020204" pitchFamily="34" charset="0"/>
            <a:cs typeface="Arial" panose="020B0604020202020204" pitchFamily="34" charset="0"/>
          </a:endParaRPr>
        </a:p>
      </dsp:txBody>
      <dsp:txXfrm rot="10800000">
        <a:off x="2554649" y="2109"/>
        <a:ext cx="8534479" cy="719376"/>
      </dsp:txXfrm>
    </dsp:sp>
    <dsp:sp modelId="{EF1A635F-BC51-4E40-AF10-29AC54A4D1CC}">
      <dsp:nvSpPr>
        <dsp:cNvPr id="0" name=""/>
        <dsp:cNvSpPr/>
      </dsp:nvSpPr>
      <dsp:spPr>
        <a:xfrm>
          <a:off x="1538911" y="30"/>
          <a:ext cx="719376" cy="719376"/>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82F67C-384A-43BE-AC49-8AEC209A61E7}">
      <dsp:nvSpPr>
        <dsp:cNvPr id="0" name=""/>
        <dsp:cNvSpPr/>
      </dsp:nvSpPr>
      <dsp:spPr>
        <a:xfrm rot="10800000">
          <a:off x="2374805" y="901330"/>
          <a:ext cx="8714323" cy="719376"/>
        </a:xfrm>
        <a:prstGeom prst="homePlate">
          <a:avLst/>
        </a:prstGeom>
        <a:solidFill>
          <a:srgbClr val="E403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225" tIns="99060" rIns="184912" bIns="99060" numCol="1" spcCol="1270" anchor="ctr" anchorCtr="0">
          <a:noAutofit/>
        </a:bodyPr>
        <a:lstStyle/>
        <a:p>
          <a:pPr marL="0" lvl="0" indent="0" algn="ctr" defTabSz="1155700">
            <a:lnSpc>
              <a:spcPct val="90000"/>
            </a:lnSpc>
            <a:spcBef>
              <a:spcPct val="0"/>
            </a:spcBef>
            <a:spcAft>
              <a:spcPct val="35000"/>
            </a:spcAft>
            <a:buNone/>
          </a:pPr>
          <a:r>
            <a:rPr lang="en-AU" sz="2600" kern="1200" dirty="0">
              <a:latin typeface="Arial" panose="020B0604020202020204" pitchFamily="34" charset="0"/>
              <a:cs typeface="Arial" panose="020B0604020202020204" pitchFamily="34" charset="0"/>
            </a:rPr>
            <a:t>Securing personal advantage or disadvantaging others </a:t>
          </a:r>
        </a:p>
      </dsp:txBody>
      <dsp:txXfrm rot="10800000">
        <a:off x="2554649" y="901330"/>
        <a:ext cx="8534479" cy="719376"/>
      </dsp:txXfrm>
    </dsp:sp>
    <dsp:sp modelId="{FC54CB40-20D4-4B29-BCAE-8CC9F17B7AF0}">
      <dsp:nvSpPr>
        <dsp:cNvPr id="0" name=""/>
        <dsp:cNvSpPr/>
      </dsp:nvSpPr>
      <dsp:spPr>
        <a:xfrm>
          <a:off x="1538911" y="932400"/>
          <a:ext cx="719376" cy="719376"/>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1D231C-4AA6-4175-B378-CBDECA3BC9EE}">
      <dsp:nvSpPr>
        <dsp:cNvPr id="0" name=""/>
        <dsp:cNvSpPr/>
      </dsp:nvSpPr>
      <dsp:spPr>
        <a:xfrm rot="10800000">
          <a:off x="2374805" y="1800551"/>
          <a:ext cx="8714323" cy="719376"/>
        </a:xfrm>
        <a:prstGeom prst="homePlat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225" tIns="99060" rIns="184912" bIns="99060" numCol="1" spcCol="1270" anchor="ctr" anchorCtr="0">
          <a:noAutofit/>
        </a:bodyPr>
        <a:lstStyle/>
        <a:p>
          <a:pPr marL="0" lvl="0" indent="0" algn="ctr" defTabSz="1155700">
            <a:lnSpc>
              <a:spcPct val="90000"/>
            </a:lnSpc>
            <a:spcBef>
              <a:spcPct val="0"/>
            </a:spcBef>
            <a:spcAft>
              <a:spcPct val="35000"/>
            </a:spcAft>
            <a:buNone/>
          </a:pPr>
          <a:r>
            <a:rPr lang="en-AU" sz="2600" kern="1200" dirty="0">
              <a:latin typeface="Arial" panose="020B0604020202020204" pitchFamily="34" charset="0"/>
              <a:cs typeface="Arial" panose="020B0604020202020204" pitchFamily="34" charset="0"/>
            </a:rPr>
            <a:t>Prohibition against involvement in administration</a:t>
          </a:r>
        </a:p>
      </dsp:txBody>
      <dsp:txXfrm rot="10800000">
        <a:off x="2554649" y="1800551"/>
        <a:ext cx="8534479" cy="719376"/>
      </dsp:txXfrm>
    </dsp:sp>
    <dsp:sp modelId="{BF1AED93-EC7C-4088-AEA4-C482E3CDA651}">
      <dsp:nvSpPr>
        <dsp:cNvPr id="0" name=""/>
        <dsp:cNvSpPr/>
      </dsp:nvSpPr>
      <dsp:spPr>
        <a:xfrm>
          <a:off x="1538911" y="1790904"/>
          <a:ext cx="719376" cy="719376"/>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183DA5-ADE7-492B-BA76-7A9113CA400C}">
      <dsp:nvSpPr>
        <dsp:cNvPr id="0" name=""/>
        <dsp:cNvSpPr/>
      </dsp:nvSpPr>
      <dsp:spPr>
        <a:xfrm rot="10800000">
          <a:off x="2374805" y="2699772"/>
          <a:ext cx="8714323" cy="719376"/>
        </a:xfrm>
        <a:prstGeom prst="homePlate">
          <a:avLst/>
        </a:prstGeom>
        <a:solidFill>
          <a:srgbClr val="0C385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225" tIns="99060" rIns="184912" bIns="99060" numCol="1" spcCol="1270" anchor="ctr" anchorCtr="0">
          <a:noAutofit/>
        </a:bodyPr>
        <a:lstStyle/>
        <a:p>
          <a:pPr marL="0" lvl="0" indent="0" algn="ctr" defTabSz="1155700">
            <a:lnSpc>
              <a:spcPct val="90000"/>
            </a:lnSpc>
            <a:spcBef>
              <a:spcPct val="0"/>
            </a:spcBef>
            <a:spcAft>
              <a:spcPct val="35000"/>
            </a:spcAft>
            <a:buNone/>
          </a:pPr>
          <a:r>
            <a:rPr lang="en-AU" sz="2600" kern="1200" dirty="0">
              <a:latin typeface="Arial" panose="020B0604020202020204" pitchFamily="34" charset="0"/>
              <a:cs typeface="Arial" panose="020B0604020202020204" pitchFamily="34" charset="0"/>
            </a:rPr>
            <a:t>Relationship with local government employees</a:t>
          </a:r>
        </a:p>
      </dsp:txBody>
      <dsp:txXfrm rot="10800000">
        <a:off x="2554649" y="2699772"/>
        <a:ext cx="8534479" cy="719376"/>
      </dsp:txXfrm>
    </dsp:sp>
    <dsp:sp modelId="{2F9E57C8-FAE1-443E-B349-E5EA0B515B4F}">
      <dsp:nvSpPr>
        <dsp:cNvPr id="0" name=""/>
        <dsp:cNvSpPr/>
      </dsp:nvSpPr>
      <dsp:spPr>
        <a:xfrm>
          <a:off x="1538911" y="2723274"/>
          <a:ext cx="719376" cy="719376"/>
        </a:xfrm>
        <a:prstGeom prst="ellipse">
          <a:avLst/>
        </a:prstGeom>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86EF7B-C6EB-4167-B464-E719C3C5F62F}">
      <dsp:nvSpPr>
        <dsp:cNvPr id="0" name=""/>
        <dsp:cNvSpPr/>
      </dsp:nvSpPr>
      <dsp:spPr>
        <a:xfrm rot="10800000">
          <a:off x="2374805" y="3598993"/>
          <a:ext cx="8714323" cy="719376"/>
        </a:xfrm>
        <a:prstGeom prst="homePlate">
          <a:avLst/>
        </a:prstGeom>
        <a:solidFill>
          <a:srgbClr val="4A819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225" tIns="99060" rIns="184912" bIns="99060" numCol="1" spcCol="1270" anchor="ctr" anchorCtr="0">
          <a:noAutofit/>
        </a:bodyPr>
        <a:lstStyle/>
        <a:p>
          <a:pPr marL="0" lvl="0" indent="0" algn="ctr" defTabSz="1155700">
            <a:lnSpc>
              <a:spcPct val="90000"/>
            </a:lnSpc>
            <a:spcBef>
              <a:spcPct val="0"/>
            </a:spcBef>
            <a:spcAft>
              <a:spcPct val="35000"/>
            </a:spcAft>
            <a:buNone/>
          </a:pPr>
          <a:r>
            <a:rPr lang="en-AU" sz="2600" kern="1200" dirty="0">
              <a:latin typeface="Arial" panose="020B0604020202020204" pitchFamily="34" charset="0"/>
              <a:cs typeface="Arial" panose="020B0604020202020204" pitchFamily="34" charset="0"/>
            </a:rPr>
            <a:t>Disclosure of Information and Interests</a:t>
          </a:r>
        </a:p>
      </dsp:txBody>
      <dsp:txXfrm rot="10800000">
        <a:off x="2554649" y="3598993"/>
        <a:ext cx="8534479" cy="719376"/>
      </dsp:txXfrm>
    </dsp:sp>
    <dsp:sp modelId="{65DFA6E5-4FE2-4B6B-BB82-F3D151B67BD1}">
      <dsp:nvSpPr>
        <dsp:cNvPr id="0" name=""/>
        <dsp:cNvSpPr/>
      </dsp:nvSpPr>
      <dsp:spPr>
        <a:xfrm>
          <a:off x="1538911" y="3591425"/>
          <a:ext cx="719376" cy="719376"/>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3F5995-A98E-4EDE-A34F-B59C474B4D39}">
      <dsp:nvSpPr>
        <dsp:cNvPr id="0" name=""/>
        <dsp:cNvSpPr/>
      </dsp:nvSpPr>
      <dsp:spPr>
        <a:xfrm>
          <a:off x="0" y="0"/>
          <a:ext cx="9568543"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0D754E-EBD5-4140-B476-A3350DC3DC81}">
      <dsp:nvSpPr>
        <dsp:cNvPr id="0" name=""/>
        <dsp:cNvSpPr/>
      </dsp:nvSpPr>
      <dsp:spPr>
        <a:xfrm>
          <a:off x="0" y="0"/>
          <a:ext cx="9568543" cy="3252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ctr"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Department of Local Government, Sport and Cultural Industries</a:t>
          </a:r>
        </a:p>
        <a:p>
          <a:pPr marL="0" lvl="0" indent="0" algn="ctr"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hlinkClick xmlns:r="http://schemas.openxmlformats.org/officeDocument/2006/relationships" r:id="rId1"/>
            </a:rPr>
            <a:t>dlgsc.wa.gov.au</a:t>
          </a:r>
          <a:endParaRPr lang="en-US" sz="2600" kern="1200" dirty="0">
            <a:latin typeface="Arial" panose="020B0604020202020204" pitchFamily="34" charset="0"/>
            <a:cs typeface="Arial" panose="020B0604020202020204" pitchFamily="34" charset="0"/>
          </a:endParaRPr>
        </a:p>
        <a:p>
          <a:pPr marL="0" lvl="0" indent="0" algn="ctr" defTabSz="1155700">
            <a:lnSpc>
              <a:spcPct val="90000"/>
            </a:lnSpc>
            <a:spcBef>
              <a:spcPct val="0"/>
            </a:spcBef>
            <a:spcAft>
              <a:spcPct val="35000"/>
            </a:spcAft>
            <a:buNone/>
          </a:pPr>
          <a:endParaRPr lang="en-US" sz="2600" kern="1200" dirty="0">
            <a:latin typeface="Arial" panose="020B0604020202020204" pitchFamily="34" charset="0"/>
            <a:cs typeface="Arial" panose="020B0604020202020204" pitchFamily="34" charset="0"/>
          </a:endParaRPr>
        </a:p>
        <a:p>
          <a:pPr marL="0" lvl="0" indent="0" algn="ctr"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Local Government Advisory Line</a:t>
          </a:r>
        </a:p>
        <a:p>
          <a:pPr marL="0" lvl="0" indent="0" algn="ctr"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hlinkClick xmlns:r="http://schemas.openxmlformats.org/officeDocument/2006/relationships" r:id="rId2"/>
            </a:rPr>
            <a:t>lghotline@dlgsc.wa.gov.au</a:t>
          </a:r>
          <a:endParaRPr lang="en-US" sz="2600" kern="1200" dirty="0">
            <a:latin typeface="Arial" panose="020B0604020202020204" pitchFamily="34" charset="0"/>
            <a:cs typeface="Arial" panose="020B0604020202020204" pitchFamily="34" charset="0"/>
          </a:endParaRPr>
        </a:p>
        <a:p>
          <a:pPr marL="0" lvl="0" indent="0" algn="ctr"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Phone: 1300 762 511</a:t>
          </a:r>
          <a:endParaRPr lang="en-AU" sz="2600" kern="1200" dirty="0">
            <a:latin typeface="Arial" panose="020B0604020202020204" pitchFamily="34" charset="0"/>
            <a:cs typeface="Arial" panose="020B0604020202020204" pitchFamily="34" charset="0"/>
          </a:endParaRPr>
        </a:p>
      </dsp:txBody>
      <dsp:txXfrm>
        <a:off x="0" y="0"/>
        <a:ext cx="9568543" cy="3252149"/>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5BD9A20-AE36-BC4F-B08C-EBC015148991}" type="datetimeFigureOut">
              <a:rPr lang="en-US" smtClean="0"/>
              <a:t>8/14/2023</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A11B442-6EFE-324F-8B20-12FE16D27F66}" type="slidenum">
              <a:rPr lang="en-US" smtClean="0"/>
              <a:t>‹#›</a:t>
            </a:fld>
            <a:endParaRPr lang="en-US"/>
          </a:p>
        </p:txBody>
      </p:sp>
    </p:spTree>
    <p:extLst>
      <p:ext uri="{BB962C8B-B14F-4D97-AF65-F5344CB8AC3E}">
        <p14:creationId xmlns:p14="http://schemas.microsoft.com/office/powerpoint/2010/main" val="597383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elections.wa.gov.au/"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A11B442-6EFE-324F-8B20-12FE16D27F66}" type="slidenum">
              <a:rPr lang="en-US" smtClean="0"/>
              <a:t>1</a:t>
            </a:fld>
            <a:endParaRPr lang="en-US"/>
          </a:p>
        </p:txBody>
      </p:sp>
    </p:spTree>
    <p:extLst>
      <p:ext uri="{BB962C8B-B14F-4D97-AF65-F5344CB8AC3E}">
        <p14:creationId xmlns:p14="http://schemas.microsoft.com/office/powerpoint/2010/main" val="1389583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D760D71-533D-BCDF-B1C3-40AD86950A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7596313-491E-4E82-0161-6D93BAB1E4B7}"/>
              </a:ext>
            </a:extLst>
          </p:cNvPr>
          <p:cNvSpPr>
            <a:spLocks noGrp="1"/>
          </p:cNvSpPr>
          <p:nvPr>
            <p:ph type="body" idx="1"/>
          </p:nvPr>
        </p:nvSpPr>
        <p:spPr/>
        <p:txBody>
          <a:bodyPr/>
          <a:lstStyle/>
          <a:p>
            <a:pPr>
              <a:defRPr/>
            </a:pPr>
            <a:r>
              <a:rPr lang="en-AU" dirty="0"/>
              <a:t>The returning officer is your key contact point if you nominate. They are the person authorised to conduct the election. If WAEC are running the election we appoint our own Returning Officers. If the local government is running the election they appoint a Returning Officer (generally the CEO).</a:t>
            </a:r>
          </a:p>
          <a:p>
            <a:pPr>
              <a:defRPr/>
            </a:pPr>
            <a:endParaRPr lang="en-AU" dirty="0"/>
          </a:p>
          <a:p>
            <a:pPr>
              <a:defRPr/>
            </a:pPr>
            <a:r>
              <a:rPr lang="en-AU" dirty="0"/>
              <a:t>Returning officer will </a:t>
            </a:r>
          </a:p>
          <a:p>
            <a:pPr marL="171450" indent="-171450">
              <a:buFont typeface="Arial" panose="020B0604020202020204" pitchFamily="34" charset="0"/>
              <a:buChar char="•"/>
              <a:defRPr/>
            </a:pPr>
            <a:r>
              <a:rPr lang="en-AU" dirty="0"/>
              <a:t>take your nomination</a:t>
            </a:r>
          </a:p>
          <a:p>
            <a:pPr marL="171450" indent="-171450">
              <a:buFont typeface="Arial" panose="020B0604020202020204" pitchFamily="34" charset="0"/>
              <a:buChar char="•"/>
              <a:defRPr/>
            </a:pPr>
            <a:r>
              <a:rPr lang="en-AU" dirty="0"/>
              <a:t>Answer your questions</a:t>
            </a:r>
          </a:p>
          <a:p>
            <a:pPr marL="171450" indent="-171450">
              <a:buFont typeface="Arial" panose="020B0604020202020204" pitchFamily="34" charset="0"/>
              <a:buChar char="•"/>
              <a:defRPr/>
            </a:pPr>
            <a:r>
              <a:rPr lang="en-AU" dirty="0"/>
              <a:t>Try to resolve simple complaints</a:t>
            </a:r>
          </a:p>
          <a:p>
            <a:pPr marL="171450" indent="-171450">
              <a:buFont typeface="Arial" panose="020B0604020202020204" pitchFamily="34" charset="0"/>
              <a:buChar char="•"/>
              <a:defRPr/>
            </a:pPr>
            <a:r>
              <a:rPr lang="en-AU" dirty="0"/>
              <a:t>Supervise the count</a:t>
            </a:r>
          </a:p>
          <a:p>
            <a:pPr marL="171450" indent="-171450">
              <a:buFont typeface="Arial" panose="020B0604020202020204" pitchFamily="34" charset="0"/>
              <a:buChar char="•"/>
              <a:defRPr/>
            </a:pPr>
            <a:r>
              <a:rPr lang="en-AU" dirty="0"/>
              <a:t>Decide if ballot papers are formal or informal </a:t>
            </a:r>
          </a:p>
          <a:p>
            <a:pPr marL="171450" indent="-171450">
              <a:buFont typeface="Arial" panose="020B0604020202020204" pitchFamily="34" charset="0"/>
              <a:buChar char="•"/>
              <a:defRPr/>
            </a:pPr>
            <a:r>
              <a:rPr lang="en-AU" dirty="0"/>
              <a:t>Authorise a recount </a:t>
            </a:r>
          </a:p>
          <a:p>
            <a:pPr marL="171450" indent="-171450">
              <a:buFont typeface="Arial" panose="020B0604020202020204" pitchFamily="34" charset="0"/>
              <a:buChar char="•"/>
              <a:defRPr/>
            </a:pPr>
            <a:r>
              <a:rPr lang="en-AU" dirty="0"/>
              <a:t>Declare the result</a:t>
            </a:r>
          </a:p>
          <a:p>
            <a:pPr marL="171450" indent="-171450">
              <a:buFont typeface="Arial" panose="020B0604020202020204" pitchFamily="34" charset="0"/>
              <a:buChar char="•"/>
              <a:defRPr/>
            </a:pPr>
            <a:endParaRPr lang="en-AU" dirty="0"/>
          </a:p>
          <a:p>
            <a:pPr>
              <a:buFont typeface="Arial" panose="020B0604020202020204" pitchFamily="34" charset="0"/>
              <a:buNone/>
              <a:defRPr/>
            </a:pPr>
            <a:r>
              <a:rPr lang="en-AU" dirty="0"/>
              <a:t>Please make use of them – they are there to help you but also make sure the election follows the rules. </a:t>
            </a:r>
          </a:p>
        </p:txBody>
      </p:sp>
      <p:sp>
        <p:nvSpPr>
          <p:cNvPr id="7172" name="Slide Number Placeholder 3">
            <a:extLst>
              <a:ext uri="{FF2B5EF4-FFF2-40B4-BE49-F238E27FC236}">
                <a16:creationId xmlns:a16="http://schemas.microsoft.com/office/drawing/2014/main" id="{111E3A85-7E6F-0343-A270-3DF2FE4EFE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ECB938-F554-4B4F-B3C8-657F1B17DC7F}" type="slidenum">
              <a:rPr kumimoji="0" lang="en-AU"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AU"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315E6D2C-6FB3-ACDF-F6C4-5B066C4CD1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03F4B3D-C65A-76FA-BEF3-1744A03DAA4A}"/>
              </a:ext>
            </a:extLst>
          </p:cNvPr>
          <p:cNvSpPr>
            <a:spLocks noGrp="1"/>
          </p:cNvSpPr>
          <p:nvPr>
            <p:ph type="body" idx="1"/>
          </p:nvPr>
        </p:nvSpPr>
        <p:spPr/>
        <p:txBody>
          <a:bodyPr/>
          <a:lstStyle/>
          <a:p>
            <a:pPr eaLnBrk="1" fontAlgn="auto" hangingPunct="1">
              <a:spcBef>
                <a:spcPts val="0"/>
              </a:spcBef>
              <a:spcAft>
                <a:spcPts val="0"/>
              </a:spcAft>
              <a:defRPr/>
            </a:pPr>
            <a:r>
              <a:rPr lang="en-AU" altLang="en-US" sz="1100" b="1" i="1" dirty="0">
                <a:effectLst>
                  <a:outerShdw blurRad="38100" dist="38100" dir="2700000" algn="tl">
                    <a:srgbClr val="C0C0C0"/>
                  </a:outerShdw>
                </a:effectLst>
              </a:rPr>
              <a:t>Nominating for Election </a:t>
            </a:r>
            <a:br>
              <a:rPr lang="en-AU" altLang="en-US" sz="1100" b="1" i="1" dirty="0">
                <a:effectLst>
                  <a:outerShdw blurRad="38100" dist="38100" dir="2700000" algn="tl">
                    <a:srgbClr val="C0C0C0"/>
                  </a:outerShdw>
                </a:effectLst>
              </a:rPr>
            </a:br>
            <a:r>
              <a:rPr lang="en-AU" altLang="en-US" sz="1100" b="1" i="1" dirty="0">
                <a:effectLst>
                  <a:outerShdw blurRad="38100" dist="38100" dir="2700000" algn="tl">
                    <a:srgbClr val="C0C0C0"/>
                  </a:outerShdw>
                </a:effectLst>
              </a:rPr>
              <a:t>Qualification for election to council</a:t>
            </a:r>
          </a:p>
          <a:p>
            <a:pPr eaLnBrk="1" fontAlgn="auto" hangingPunct="1">
              <a:spcBef>
                <a:spcPts val="0"/>
              </a:spcBef>
              <a:spcAft>
                <a:spcPts val="0"/>
              </a:spcAft>
              <a:defRPr/>
            </a:pPr>
            <a:endParaRPr lang="en-AU" altLang="en-US" sz="900" b="1" i="1" dirty="0">
              <a:solidFill>
                <a:schemeClr val="bg1"/>
              </a:solidFill>
              <a:effectLst>
                <a:outerShdw blurRad="38100" dist="38100" dir="2700000" algn="tl">
                  <a:srgbClr val="C0C0C0"/>
                </a:outerShdw>
              </a:effectLst>
            </a:endParaRPr>
          </a:p>
          <a:p>
            <a:pPr eaLnBrk="1" fontAlgn="auto" hangingPunct="1">
              <a:spcBef>
                <a:spcPct val="35000"/>
              </a:spcBef>
              <a:spcAft>
                <a:spcPts val="0"/>
              </a:spcAft>
              <a:defRPr/>
            </a:pPr>
            <a:r>
              <a:rPr lang="en-AU" altLang="en-US" dirty="0"/>
              <a:t>Section 2.19 of </a:t>
            </a:r>
            <a:r>
              <a:rPr lang="en-AU" altLang="en-US" i="1" dirty="0"/>
              <a:t>Local Government Act 1995</a:t>
            </a:r>
          </a:p>
          <a:p>
            <a:pPr lvl="1" eaLnBrk="1" fontAlgn="auto" hangingPunct="1">
              <a:spcBef>
                <a:spcPct val="35000"/>
              </a:spcBef>
              <a:spcAft>
                <a:spcPts val="0"/>
              </a:spcAft>
              <a:defRPr/>
            </a:pPr>
            <a:r>
              <a:rPr lang="en-AU" altLang="en-US" dirty="0"/>
              <a:t>18 or over (section 2.19(1))</a:t>
            </a:r>
          </a:p>
          <a:p>
            <a:pPr lvl="1" eaLnBrk="1" fontAlgn="auto" hangingPunct="1">
              <a:spcBef>
                <a:spcPct val="35000"/>
              </a:spcBef>
              <a:spcAft>
                <a:spcPts val="0"/>
              </a:spcAft>
              <a:defRPr/>
            </a:pPr>
            <a:r>
              <a:rPr lang="en-AU" altLang="en-US" dirty="0"/>
              <a:t>  </a:t>
            </a:r>
          </a:p>
          <a:p>
            <a:pPr lvl="1" eaLnBrk="1" fontAlgn="auto" hangingPunct="1">
              <a:spcBef>
                <a:spcPct val="35000"/>
              </a:spcBef>
              <a:spcAft>
                <a:spcPts val="0"/>
              </a:spcAft>
              <a:defRPr/>
            </a:pPr>
            <a:r>
              <a:rPr lang="en-AU" altLang="en-US" dirty="0"/>
              <a:t>As an elector must be on either the residents roll or if on the owner/occupier roll not as a nominee of a body corporate or Schedule 9.3</a:t>
            </a:r>
          </a:p>
          <a:p>
            <a:pPr lvl="1" eaLnBrk="1" fontAlgn="auto" hangingPunct="1">
              <a:spcBef>
                <a:spcPct val="35000"/>
              </a:spcBef>
              <a:spcAft>
                <a:spcPts val="0"/>
              </a:spcAft>
              <a:defRPr/>
            </a:pPr>
            <a:r>
              <a:rPr lang="en-AU" altLang="en-US" dirty="0"/>
              <a:t>Must have completed the mandatory course </a:t>
            </a:r>
            <a:r>
              <a:rPr lang="en-AU" altLang="en-US" i="1" dirty="0"/>
              <a:t>Induction for prospective candidates</a:t>
            </a:r>
            <a:r>
              <a:rPr lang="en-AU" altLang="en-US" dirty="0"/>
              <a:t> located on the Department of Local Government, Sport and Cultural Industries official website.</a:t>
            </a:r>
          </a:p>
          <a:p>
            <a:pPr lvl="1" eaLnBrk="1" fontAlgn="auto" hangingPunct="1">
              <a:spcBef>
                <a:spcPct val="35000"/>
              </a:spcBef>
              <a:spcAft>
                <a:spcPts val="0"/>
              </a:spcAft>
              <a:defRPr/>
            </a:pPr>
            <a:r>
              <a:rPr lang="en-AU" altLang="en-US" dirty="0"/>
              <a:t>Not a candidate in another election for councillor  (Can nominate for both Mayor/President and Councillor if there is a mayoral/presidential election).</a:t>
            </a:r>
          </a:p>
          <a:p>
            <a:pPr eaLnBrk="1" fontAlgn="auto" hangingPunct="1">
              <a:spcBef>
                <a:spcPts val="0"/>
              </a:spcBef>
              <a:spcAft>
                <a:spcPts val="0"/>
              </a:spcAft>
              <a:defRPr/>
            </a:pPr>
            <a:endParaRPr lang="en-AU" dirty="0"/>
          </a:p>
        </p:txBody>
      </p:sp>
      <p:sp>
        <p:nvSpPr>
          <p:cNvPr id="9220" name="Slide Number Placeholder 3">
            <a:extLst>
              <a:ext uri="{FF2B5EF4-FFF2-40B4-BE49-F238E27FC236}">
                <a16:creationId xmlns:a16="http://schemas.microsoft.com/office/drawing/2014/main" id="{B9219568-FBBC-1058-C2E6-C6BAE7E193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81CDCC-162D-4A30-BEA0-D5EEF5BD2C3C}" type="slidenum">
              <a:rPr kumimoji="0" lang="en-AU"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AU"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1D730E52-633A-D9BC-DAC0-E3991B6CA7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127150B-638F-3193-05BD-2F625EC32D75}"/>
              </a:ext>
            </a:extLst>
          </p:cNvPr>
          <p:cNvSpPr>
            <a:spLocks noGrp="1"/>
          </p:cNvSpPr>
          <p:nvPr>
            <p:ph type="body" idx="1"/>
          </p:nvPr>
        </p:nvSpPr>
        <p:spPr/>
        <p:txBody>
          <a:bodyPr/>
          <a:lstStyle/>
          <a:p>
            <a:pPr eaLnBrk="1" fontAlgn="auto" hangingPunct="1">
              <a:spcBef>
                <a:spcPts val="0"/>
              </a:spcBef>
              <a:spcAft>
                <a:spcPts val="0"/>
              </a:spcAft>
              <a:defRPr/>
            </a:pPr>
            <a:r>
              <a:rPr lang="en-AU" altLang="en-US" sz="1300" b="1" i="1" dirty="0">
                <a:effectLst>
                  <a:outerShdw blurRad="38100" dist="38100" dir="2700000" algn="tl">
                    <a:srgbClr val="C0C0C0"/>
                  </a:outerShdw>
                </a:effectLst>
              </a:rPr>
              <a:t>Nominating for Election </a:t>
            </a:r>
            <a:br>
              <a:rPr lang="en-AU" altLang="en-US" sz="1300" b="1" i="1" dirty="0">
                <a:effectLst>
                  <a:outerShdw blurRad="38100" dist="38100" dir="2700000" algn="tl">
                    <a:srgbClr val="C0C0C0"/>
                  </a:outerShdw>
                </a:effectLst>
              </a:rPr>
            </a:br>
            <a:r>
              <a:rPr lang="en-AU" altLang="en-US" sz="900" b="1" i="1" dirty="0">
                <a:effectLst>
                  <a:outerShdw blurRad="38100" dist="38100" dir="2700000" algn="tl">
                    <a:srgbClr val="C0C0C0"/>
                  </a:outerShdw>
                </a:effectLst>
              </a:rPr>
              <a:t>Disqualifications for membership</a:t>
            </a:r>
          </a:p>
          <a:p>
            <a:pPr eaLnBrk="1" fontAlgn="auto" hangingPunct="1">
              <a:spcBef>
                <a:spcPts val="0"/>
              </a:spcBef>
              <a:spcAft>
                <a:spcPts val="0"/>
              </a:spcAft>
              <a:defRPr/>
            </a:pPr>
            <a:endParaRPr lang="en-AU" altLang="en-US" sz="900" b="1" i="1" dirty="0">
              <a:effectLst>
                <a:outerShdw blurRad="38100" dist="38100" dir="2700000" algn="tl">
                  <a:srgbClr val="C0C0C0"/>
                </a:outerShdw>
              </a:effectLst>
            </a:endParaRPr>
          </a:p>
          <a:p>
            <a:pPr lvl="1" eaLnBrk="1" fontAlgn="auto" hangingPunct="1">
              <a:spcBef>
                <a:spcPct val="35000"/>
              </a:spcBef>
              <a:spcAft>
                <a:spcPts val="0"/>
              </a:spcAft>
              <a:defRPr/>
            </a:pPr>
            <a:r>
              <a:rPr lang="en-AU" altLang="en-US" dirty="0"/>
              <a:t>Is not a member of either State of Federal parliament (Section 2.20)</a:t>
            </a:r>
          </a:p>
          <a:p>
            <a:pPr lvl="1" eaLnBrk="1" fontAlgn="auto" hangingPunct="1">
              <a:spcBef>
                <a:spcPct val="35000"/>
              </a:spcBef>
              <a:spcAft>
                <a:spcPts val="0"/>
              </a:spcAft>
              <a:defRPr/>
            </a:pPr>
            <a:r>
              <a:rPr lang="en-AU" altLang="en-US" dirty="0"/>
              <a:t>Is an insolvent under administration within the meaning of the </a:t>
            </a:r>
            <a:r>
              <a:rPr lang="en-AU" altLang="en-US" i="1" dirty="0"/>
              <a:t>Corporations Act 2001 </a:t>
            </a:r>
            <a:r>
              <a:rPr lang="en-AU" altLang="en-US" dirty="0"/>
              <a:t>of the Commonwealth (Section 2.21).</a:t>
            </a:r>
            <a:endParaRPr lang="en-AU" altLang="en-US" i="1" dirty="0"/>
          </a:p>
          <a:p>
            <a:pPr lvl="1" eaLnBrk="1" fontAlgn="auto" hangingPunct="1">
              <a:spcBef>
                <a:spcPct val="35000"/>
              </a:spcBef>
              <a:spcAft>
                <a:spcPts val="0"/>
              </a:spcAft>
              <a:defRPr/>
            </a:pPr>
            <a:r>
              <a:rPr lang="en-AU" altLang="en-US" dirty="0"/>
              <a:t>Convicted of a crime and in prison serving a sentence for that crime (section 2.22 (1) (a)). </a:t>
            </a:r>
          </a:p>
          <a:p>
            <a:pPr lvl="1" eaLnBrk="1" fontAlgn="auto" hangingPunct="1">
              <a:spcBef>
                <a:spcPct val="35000"/>
              </a:spcBef>
              <a:spcAft>
                <a:spcPts val="0"/>
              </a:spcAft>
              <a:defRPr/>
            </a:pPr>
            <a:r>
              <a:rPr lang="en-AU" altLang="en-US" dirty="0"/>
              <a:t>Convicted in the preceding 5 years of a serious local government offence (Section 2.22 (1) (b)). </a:t>
            </a:r>
          </a:p>
          <a:p>
            <a:pPr lvl="1" eaLnBrk="1" fontAlgn="auto" hangingPunct="1">
              <a:spcBef>
                <a:spcPct val="35000"/>
              </a:spcBef>
              <a:spcAft>
                <a:spcPts val="0"/>
              </a:spcAft>
              <a:defRPr/>
            </a:pPr>
            <a:r>
              <a:rPr lang="en-AU" altLang="en-US" dirty="0"/>
              <a:t>Convicted of an offence for which the penalty was imprisonment for more than 5 years (Section 2.22 (1) (c)).</a:t>
            </a:r>
          </a:p>
          <a:p>
            <a:pPr lvl="1" eaLnBrk="1" fontAlgn="auto" hangingPunct="1">
              <a:spcBef>
                <a:spcPct val="35000"/>
              </a:spcBef>
              <a:spcAft>
                <a:spcPts val="0"/>
              </a:spcAft>
              <a:defRPr/>
            </a:pPr>
            <a:r>
              <a:rPr lang="en-AU" altLang="en-US" dirty="0"/>
              <a:t>An elected member of another local government (section 2.23)</a:t>
            </a:r>
          </a:p>
          <a:p>
            <a:pPr lvl="1" eaLnBrk="1" fontAlgn="auto" hangingPunct="1">
              <a:spcBef>
                <a:spcPct val="35000"/>
              </a:spcBef>
              <a:spcAft>
                <a:spcPts val="0"/>
              </a:spcAft>
              <a:defRPr/>
            </a:pPr>
            <a:r>
              <a:rPr lang="en-AU" altLang="en-US" dirty="0"/>
              <a:t>Disqualified because of misapplication of funds or property (section 2.24)</a:t>
            </a:r>
          </a:p>
          <a:p>
            <a:pPr eaLnBrk="1" fontAlgn="auto" hangingPunct="1">
              <a:spcBef>
                <a:spcPts val="0"/>
              </a:spcBef>
              <a:spcAft>
                <a:spcPts val="0"/>
              </a:spcAft>
              <a:defRPr/>
            </a:pPr>
            <a:endParaRPr lang="en-AU" altLang="en-US" sz="900" b="1" i="1" dirty="0">
              <a:solidFill>
                <a:schemeClr val="bg1"/>
              </a:solidFill>
              <a:effectLst>
                <a:outerShdw blurRad="38100" dist="38100" dir="2700000" algn="tl">
                  <a:srgbClr val="C0C0C0"/>
                </a:outerShdw>
              </a:effectLst>
            </a:endParaRPr>
          </a:p>
          <a:p>
            <a:pPr eaLnBrk="1" fontAlgn="auto" hangingPunct="1">
              <a:spcBef>
                <a:spcPts val="0"/>
              </a:spcBef>
              <a:spcAft>
                <a:spcPts val="0"/>
              </a:spcAft>
              <a:defRPr/>
            </a:pPr>
            <a:endParaRPr lang="en-AU" altLang="en-US" sz="900" b="1" i="1" dirty="0">
              <a:solidFill>
                <a:schemeClr val="bg1"/>
              </a:solidFill>
              <a:effectLst>
                <a:outerShdw blurRad="38100" dist="38100" dir="2700000" algn="tl">
                  <a:srgbClr val="C0C0C0"/>
                </a:outerShdw>
              </a:effectLst>
            </a:endParaRPr>
          </a:p>
        </p:txBody>
      </p:sp>
      <p:sp>
        <p:nvSpPr>
          <p:cNvPr id="11268" name="Slide Number Placeholder 3">
            <a:extLst>
              <a:ext uri="{FF2B5EF4-FFF2-40B4-BE49-F238E27FC236}">
                <a16:creationId xmlns:a16="http://schemas.microsoft.com/office/drawing/2014/main" id="{4611F265-3772-64D0-BE1D-AA3A365AF0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432151-A990-4BB1-9C78-4A81507566F9}" type="slidenum">
              <a:rPr kumimoji="0" lang="en-AU"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AU"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4B25E5B5-55A3-DE19-D5BD-1D05374FE3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1BBB968-2DCE-3FBB-622C-94534FA164F7}"/>
              </a:ext>
            </a:extLst>
          </p:cNvPr>
          <p:cNvSpPr>
            <a:spLocks noGrp="1"/>
          </p:cNvSpPr>
          <p:nvPr>
            <p:ph type="body" idx="1"/>
          </p:nvPr>
        </p:nvSpPr>
        <p:spPr/>
        <p:txBody>
          <a:bodyPr/>
          <a:lstStyle/>
          <a:p>
            <a:pPr eaLnBrk="1" fontAlgn="auto" hangingPunct="1">
              <a:spcBef>
                <a:spcPts val="0"/>
              </a:spcBef>
              <a:spcAft>
                <a:spcPts val="0"/>
              </a:spcAft>
              <a:defRPr/>
            </a:pPr>
            <a:r>
              <a:rPr lang="en-AU" altLang="en-US" sz="1100" i="1" dirty="0">
                <a:effectLst>
                  <a:outerShdw blurRad="38100" dist="38100" dir="2700000" algn="tl">
                    <a:srgbClr val="C0C0C0"/>
                  </a:outerShdw>
                </a:effectLst>
              </a:rPr>
              <a:t>Nominating for Election: An effective nomination</a:t>
            </a:r>
          </a:p>
          <a:p>
            <a:pPr eaLnBrk="1" fontAlgn="auto" hangingPunct="1">
              <a:spcBef>
                <a:spcPts val="0"/>
              </a:spcBef>
              <a:spcAft>
                <a:spcPts val="0"/>
              </a:spcAft>
              <a:defRPr/>
            </a:pPr>
            <a:endParaRPr lang="en-AU" altLang="en-US" sz="1100" i="1" dirty="0">
              <a:effectLst>
                <a:outerShdw blurRad="38100" dist="38100" dir="2700000" algn="tl">
                  <a:srgbClr val="C0C0C0"/>
                </a:outerShdw>
              </a:effectLst>
            </a:endParaRPr>
          </a:p>
          <a:p>
            <a:pPr eaLnBrk="1" fontAlgn="auto" hangingPunct="1">
              <a:spcBef>
                <a:spcPts val="0"/>
              </a:spcBef>
              <a:spcAft>
                <a:spcPts val="0"/>
              </a:spcAft>
              <a:defRPr/>
            </a:pPr>
            <a:r>
              <a:rPr lang="en-AU" altLang="en-US" sz="1100" dirty="0"/>
              <a:t>What is needed to make an effective nomination</a:t>
            </a:r>
          </a:p>
          <a:p>
            <a:pPr eaLnBrk="1" fontAlgn="auto" hangingPunct="1">
              <a:spcBef>
                <a:spcPct val="55000"/>
              </a:spcBef>
              <a:spcAft>
                <a:spcPts val="0"/>
              </a:spcAft>
              <a:defRPr/>
            </a:pPr>
            <a:r>
              <a:rPr lang="en-AU" altLang="en-US" sz="1100" dirty="0"/>
              <a:t>Completed </a:t>
            </a:r>
            <a:r>
              <a:rPr lang="en-AU" sz="1100" dirty="0"/>
              <a:t>the course titled </a:t>
            </a:r>
            <a:r>
              <a:rPr lang="en-AU" sz="1100" i="1" dirty="0"/>
              <a:t>Induction for prospective candidates </a:t>
            </a:r>
            <a:r>
              <a:rPr lang="en-AU" sz="1100" dirty="0"/>
              <a:t>located on the Department of local government’s official website.  Printout acknowledgement email which provides reference number &amp; date of completion.</a:t>
            </a:r>
          </a:p>
          <a:p>
            <a:pPr eaLnBrk="1" fontAlgn="auto" hangingPunct="1">
              <a:spcBef>
                <a:spcPct val="55000"/>
              </a:spcBef>
              <a:spcAft>
                <a:spcPts val="0"/>
              </a:spcAft>
              <a:defRPr/>
            </a:pPr>
            <a:r>
              <a:rPr lang="en-AU" altLang="en-US" sz="1100" dirty="0"/>
              <a:t>Completed nomination form (including providing reference number &amp; date of completion of on-line candidate induction).</a:t>
            </a:r>
          </a:p>
          <a:p>
            <a:pPr eaLnBrk="1" fontAlgn="auto" hangingPunct="1">
              <a:spcBef>
                <a:spcPct val="55000"/>
              </a:spcBef>
              <a:spcAft>
                <a:spcPts val="0"/>
              </a:spcAft>
              <a:defRPr/>
            </a:pPr>
            <a:r>
              <a:rPr lang="en-AU" altLang="en-US" sz="1100" dirty="0"/>
              <a:t>Candidate profile</a:t>
            </a:r>
          </a:p>
          <a:p>
            <a:pPr eaLnBrk="1" fontAlgn="auto" hangingPunct="1">
              <a:spcBef>
                <a:spcPts val="66"/>
              </a:spcBef>
              <a:spcAft>
                <a:spcPts val="0"/>
              </a:spcAft>
              <a:defRPr/>
            </a:pPr>
            <a:r>
              <a:rPr lang="en-AU" altLang="en-US" sz="1100" dirty="0"/>
              <a:t>Deposit $100 (cash, money order, bank cheque or credit card)</a:t>
            </a:r>
          </a:p>
          <a:p>
            <a:pPr eaLnBrk="1" fontAlgn="auto" hangingPunct="1">
              <a:spcBef>
                <a:spcPts val="0"/>
              </a:spcBef>
              <a:spcAft>
                <a:spcPts val="0"/>
              </a:spcAft>
              <a:defRPr/>
            </a:pPr>
            <a:r>
              <a:rPr lang="en-AU" altLang="en-US" sz="1100" dirty="0"/>
              <a:t>Can also be EFT as long as it is credited to the local government before the close of nominations</a:t>
            </a:r>
          </a:p>
          <a:p>
            <a:pPr eaLnBrk="1" fontAlgn="auto" hangingPunct="1">
              <a:spcBef>
                <a:spcPct val="55000"/>
              </a:spcBef>
              <a:spcAft>
                <a:spcPts val="0"/>
              </a:spcAft>
              <a:defRPr/>
            </a:pPr>
            <a:r>
              <a:rPr lang="en-AU" altLang="en-US" sz="1100" dirty="0"/>
              <a:t>Additional information that a candidate considers relevant to their candidature (optional)</a:t>
            </a:r>
          </a:p>
          <a:p>
            <a:pPr eaLnBrk="1" fontAlgn="auto" hangingPunct="1">
              <a:spcBef>
                <a:spcPct val="55000"/>
              </a:spcBef>
              <a:spcAft>
                <a:spcPts val="0"/>
              </a:spcAft>
              <a:defRPr/>
            </a:pPr>
            <a:r>
              <a:rPr lang="en-AU" altLang="en-US" sz="1100" dirty="0"/>
              <a:t>Received by Returning Officer before close of nominations </a:t>
            </a:r>
          </a:p>
        </p:txBody>
      </p:sp>
      <p:sp>
        <p:nvSpPr>
          <p:cNvPr id="13316" name="Slide Number Placeholder 3">
            <a:extLst>
              <a:ext uri="{FF2B5EF4-FFF2-40B4-BE49-F238E27FC236}">
                <a16:creationId xmlns:a16="http://schemas.microsoft.com/office/drawing/2014/main" id="{795A874C-A59A-18F6-C1A7-511D0AC1B9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1C2E05-1DBA-4858-B697-44AB24551193}" type="slidenum">
              <a:rPr kumimoji="0" lang="en-AU"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AU"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5E9F49E0-BBD3-E5C4-9465-FA69B7E82D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BBE0707-3178-DBAE-91A2-2F179B6D611C}"/>
              </a:ext>
            </a:extLst>
          </p:cNvPr>
          <p:cNvSpPr>
            <a:spLocks noGrp="1"/>
          </p:cNvSpPr>
          <p:nvPr>
            <p:ph type="body" idx="1"/>
          </p:nvPr>
        </p:nvSpPr>
        <p:spPr/>
        <p:txBody>
          <a:bodyPr/>
          <a:lstStyle/>
          <a:p>
            <a:pPr eaLnBrk="1" fontAlgn="auto" hangingPunct="1">
              <a:spcBef>
                <a:spcPts val="0"/>
              </a:spcBef>
              <a:spcAft>
                <a:spcPts val="0"/>
              </a:spcAft>
              <a:defRPr/>
            </a:pPr>
            <a:r>
              <a:rPr lang="en-AU" altLang="en-US" b="1" i="1" dirty="0">
                <a:effectLst>
                  <a:outerShdw blurRad="38100" dist="38100" dir="2700000" algn="tl">
                    <a:srgbClr val="C0C0C0"/>
                  </a:outerShdw>
                </a:effectLst>
              </a:rPr>
              <a:t>Nominating for Election</a:t>
            </a:r>
          </a:p>
          <a:p>
            <a:pPr eaLnBrk="1" fontAlgn="auto" hangingPunct="1">
              <a:spcBef>
                <a:spcPts val="0"/>
              </a:spcBef>
              <a:spcAft>
                <a:spcPts val="0"/>
              </a:spcAft>
              <a:defRPr/>
            </a:pPr>
            <a:endParaRPr lang="en-AU" altLang="en-US" b="1" i="1" dirty="0">
              <a:effectLst>
                <a:outerShdw blurRad="38100" dist="38100" dir="2700000" algn="tl">
                  <a:srgbClr val="C0C0C0"/>
                </a:outerShdw>
              </a:effectLst>
            </a:endParaRPr>
          </a:p>
          <a:p>
            <a:pPr eaLnBrk="1" fontAlgn="auto" hangingPunct="1">
              <a:spcBef>
                <a:spcPts val="0"/>
              </a:spcBef>
              <a:spcAft>
                <a:spcPts val="0"/>
              </a:spcAft>
              <a:defRPr/>
            </a:pPr>
            <a:r>
              <a:rPr lang="en-US" altLang="en-US" dirty="0"/>
              <a:t>WAEC has created an online platform called Nomination Builder which allows candidates to prepare their nomination form, profile and upload their photo online.</a:t>
            </a:r>
          </a:p>
          <a:p>
            <a:pPr eaLnBrk="1" fontAlgn="auto" hangingPunct="1">
              <a:spcBef>
                <a:spcPts val="0"/>
              </a:spcBef>
              <a:spcAft>
                <a:spcPts val="0"/>
              </a:spcAft>
              <a:defRPr/>
            </a:pPr>
            <a:endParaRPr lang="en-US" altLang="en-US" dirty="0"/>
          </a:p>
          <a:p>
            <a:pPr eaLnBrk="1" fontAlgn="auto" hangingPunct="1">
              <a:spcBef>
                <a:spcPts val="0"/>
              </a:spcBef>
              <a:spcAft>
                <a:spcPts val="0"/>
              </a:spcAft>
              <a:defRPr/>
            </a:pPr>
            <a:r>
              <a:rPr lang="en-US" altLang="en-US" dirty="0"/>
              <a:t>You can’t nominate online however</a:t>
            </a:r>
          </a:p>
          <a:p>
            <a:pPr eaLnBrk="1" fontAlgn="auto" hangingPunct="1">
              <a:spcBef>
                <a:spcPts val="0"/>
              </a:spcBef>
              <a:spcAft>
                <a:spcPts val="0"/>
              </a:spcAft>
              <a:defRPr/>
            </a:pPr>
            <a:endParaRPr lang="en-US" altLang="en-US" dirty="0"/>
          </a:p>
          <a:p>
            <a:pPr eaLnBrk="1" fontAlgn="auto" hangingPunct="1">
              <a:spcBef>
                <a:spcPts val="0"/>
              </a:spcBef>
              <a:spcAft>
                <a:spcPts val="0"/>
              </a:spcAft>
              <a:defRPr/>
            </a:pPr>
            <a:r>
              <a:rPr lang="en-US" altLang="en-US" dirty="0"/>
              <a:t>This will allow the WAEC to stream line the information direct to the printer</a:t>
            </a:r>
          </a:p>
          <a:p>
            <a:pPr eaLnBrk="1" fontAlgn="auto" hangingPunct="1">
              <a:spcBef>
                <a:spcPts val="0"/>
              </a:spcBef>
              <a:spcAft>
                <a:spcPts val="0"/>
              </a:spcAft>
              <a:defRPr/>
            </a:pPr>
            <a:endParaRPr lang="en-US" altLang="en-US" dirty="0"/>
          </a:p>
          <a:p>
            <a:pPr eaLnBrk="1" fontAlgn="auto" hangingPunct="1">
              <a:spcBef>
                <a:spcPts val="0"/>
              </a:spcBef>
              <a:spcAft>
                <a:spcPts val="0"/>
              </a:spcAft>
              <a:defRPr/>
            </a:pPr>
            <a:r>
              <a:rPr lang="en-US" altLang="en-US" dirty="0"/>
              <a:t>It ensures your information is printed as it was written.</a:t>
            </a:r>
          </a:p>
          <a:p>
            <a:pPr eaLnBrk="1" fontAlgn="auto" hangingPunct="1">
              <a:spcBef>
                <a:spcPts val="0"/>
              </a:spcBef>
              <a:spcAft>
                <a:spcPts val="0"/>
              </a:spcAft>
              <a:defRPr/>
            </a:pPr>
            <a:endParaRPr lang="en-US" altLang="en-US" dirty="0"/>
          </a:p>
          <a:p>
            <a:pPr eaLnBrk="1" fontAlgn="auto" hangingPunct="1">
              <a:spcBef>
                <a:spcPts val="0"/>
              </a:spcBef>
              <a:spcAft>
                <a:spcPts val="0"/>
              </a:spcAft>
              <a:defRPr/>
            </a:pPr>
            <a:r>
              <a:rPr lang="en-US" altLang="en-US" dirty="0"/>
              <a:t>Provide the nomination ID to the Returning Officer when you meet with the Returning Officer to lodge your nomination.</a:t>
            </a:r>
          </a:p>
          <a:p>
            <a:pPr eaLnBrk="1" fontAlgn="auto" hangingPunct="1">
              <a:spcBef>
                <a:spcPts val="0"/>
              </a:spcBef>
              <a:spcAft>
                <a:spcPts val="0"/>
              </a:spcAft>
              <a:defRPr/>
            </a:pPr>
            <a:endParaRPr lang="en-US" altLang="en-US" dirty="0"/>
          </a:p>
          <a:p>
            <a:pPr eaLnBrk="1" fontAlgn="auto" hangingPunct="1">
              <a:spcBef>
                <a:spcPts val="0"/>
              </a:spcBef>
              <a:spcAft>
                <a:spcPts val="0"/>
              </a:spcAft>
              <a:defRPr/>
            </a:pPr>
            <a:r>
              <a:rPr lang="en-US" altLang="en-US" dirty="0"/>
              <a:t>Nomination builder available by 18 August 2023 </a:t>
            </a:r>
          </a:p>
          <a:p>
            <a:pPr eaLnBrk="1" fontAlgn="auto" hangingPunct="1">
              <a:spcBef>
                <a:spcPts val="0"/>
              </a:spcBef>
              <a:spcAft>
                <a:spcPts val="0"/>
              </a:spcAft>
              <a:defRPr/>
            </a:pPr>
            <a:endParaRPr lang="en-AU" dirty="0"/>
          </a:p>
        </p:txBody>
      </p:sp>
      <p:sp>
        <p:nvSpPr>
          <p:cNvPr id="15364" name="Slide Number Placeholder 3">
            <a:extLst>
              <a:ext uri="{FF2B5EF4-FFF2-40B4-BE49-F238E27FC236}">
                <a16:creationId xmlns:a16="http://schemas.microsoft.com/office/drawing/2014/main" id="{07647124-22AE-C59C-7432-54196F927FE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B27A1D-44F5-4CB6-949B-DCC52CA6A56A}" type="slidenum">
              <a:rPr kumimoji="0" lang="en-AU"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AU"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2A76D293-7DB9-701B-1F54-DE0C29D408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380C629-5F50-4EFD-D593-927BB36BF960}"/>
              </a:ext>
            </a:extLst>
          </p:cNvPr>
          <p:cNvSpPr>
            <a:spLocks noGrp="1"/>
          </p:cNvSpPr>
          <p:nvPr>
            <p:ph type="body" idx="1"/>
          </p:nvPr>
        </p:nvSpPr>
        <p:spPr/>
        <p:txBody>
          <a:bodyPr/>
          <a:lstStyle/>
          <a:p>
            <a:pPr eaLnBrk="1" fontAlgn="auto" hangingPunct="1">
              <a:spcBef>
                <a:spcPts val="0"/>
              </a:spcBef>
              <a:spcAft>
                <a:spcPts val="0"/>
              </a:spcAft>
              <a:defRPr/>
            </a:pPr>
            <a:r>
              <a:rPr lang="en-AU" altLang="en-US" sz="1050" b="1" i="1" dirty="0">
                <a:solidFill>
                  <a:srgbClr val="000000"/>
                </a:solidFill>
                <a:effectLst>
                  <a:outerShdw blurRad="38100" dist="38100" dir="2700000" algn="tl">
                    <a:srgbClr val="C0C0C0"/>
                  </a:outerShdw>
                </a:effectLst>
              </a:rPr>
              <a:t>Nominating for Election</a:t>
            </a:r>
          </a:p>
          <a:p>
            <a:pPr eaLnBrk="1" fontAlgn="auto" hangingPunct="1">
              <a:spcBef>
                <a:spcPts val="0"/>
              </a:spcBef>
              <a:spcAft>
                <a:spcPts val="0"/>
              </a:spcAft>
              <a:defRPr/>
            </a:pPr>
            <a:endParaRPr lang="en-AU" altLang="en-US" sz="1050" b="1" i="1" dirty="0">
              <a:solidFill>
                <a:srgbClr val="000000"/>
              </a:solidFill>
              <a:effectLst>
                <a:outerShdw blurRad="38100" dist="38100" dir="2700000" algn="tl">
                  <a:srgbClr val="C0C0C0"/>
                </a:outerShdw>
              </a:effectLst>
            </a:endParaRPr>
          </a:p>
          <a:p>
            <a:pPr eaLnBrk="1" fontAlgn="auto" hangingPunct="1">
              <a:spcBef>
                <a:spcPts val="0"/>
              </a:spcBef>
              <a:spcAft>
                <a:spcPts val="0"/>
              </a:spcAft>
              <a:defRPr/>
            </a:pPr>
            <a:r>
              <a:rPr lang="en-US" altLang="en-US" dirty="0">
                <a:solidFill>
                  <a:srgbClr val="000000"/>
                </a:solidFill>
              </a:rPr>
              <a:t>Candidate reviews and prints form</a:t>
            </a:r>
          </a:p>
          <a:p>
            <a:pPr eaLnBrk="1" fontAlgn="auto" hangingPunct="1">
              <a:spcBef>
                <a:spcPts val="0"/>
              </a:spcBef>
              <a:spcAft>
                <a:spcPts val="0"/>
              </a:spcAft>
              <a:defRPr/>
            </a:pPr>
            <a:r>
              <a:rPr lang="en-US" altLang="en-US" dirty="0">
                <a:solidFill>
                  <a:srgbClr val="000000"/>
                </a:solidFill>
              </a:rPr>
              <a:t>Confirms that they have:</a:t>
            </a:r>
          </a:p>
          <a:p>
            <a:pPr eaLnBrk="1" fontAlgn="auto" hangingPunct="1">
              <a:spcBef>
                <a:spcPts val="0"/>
              </a:spcBef>
              <a:spcAft>
                <a:spcPts val="0"/>
              </a:spcAft>
              <a:defRPr/>
            </a:pPr>
            <a:r>
              <a:rPr lang="en-US" altLang="en-US" dirty="0">
                <a:solidFill>
                  <a:srgbClr val="000000"/>
                </a:solidFill>
              </a:rPr>
              <a:t>1.    Reviewed the contents of the form above &amp; ensured that all entered information is correct</a:t>
            </a:r>
          </a:p>
          <a:p>
            <a:pPr marL="228600" indent="-228600" eaLnBrk="1" fontAlgn="auto" hangingPunct="1">
              <a:spcBef>
                <a:spcPts val="0"/>
              </a:spcBef>
              <a:spcAft>
                <a:spcPts val="0"/>
              </a:spcAft>
              <a:buFontTx/>
              <a:buAutoNum type="arabicPeriod" startAt="2"/>
              <a:defRPr/>
            </a:pPr>
            <a:r>
              <a:rPr lang="en-AU" altLang="en-US" dirty="0">
                <a:solidFill>
                  <a:srgbClr val="000000"/>
                </a:solidFill>
              </a:rPr>
              <a:t>Performed a character count on your profile text to ensure that it contains no more than 1,000 characters (including spaces)</a:t>
            </a:r>
          </a:p>
          <a:p>
            <a:pPr marL="228600" indent="-228600" eaLnBrk="1" fontAlgn="auto" hangingPunct="1">
              <a:spcBef>
                <a:spcPts val="0"/>
              </a:spcBef>
              <a:spcAft>
                <a:spcPts val="0"/>
              </a:spcAft>
              <a:buFontTx/>
              <a:buAutoNum type="arabicPeriod" startAt="2"/>
              <a:defRPr/>
            </a:pPr>
            <a:r>
              <a:rPr lang="en-AU" altLang="en-US" dirty="0">
                <a:solidFill>
                  <a:srgbClr val="000000"/>
                </a:solidFill>
              </a:rPr>
              <a:t>Reviewed the profile text, contact details and photograph both within the form, as well as on the noticeboard page to ensure It appears  as you would like</a:t>
            </a:r>
          </a:p>
          <a:p>
            <a:pPr marL="228600" indent="-228600" eaLnBrk="1" fontAlgn="auto" hangingPunct="1">
              <a:spcBef>
                <a:spcPts val="0"/>
              </a:spcBef>
              <a:spcAft>
                <a:spcPts val="0"/>
              </a:spcAft>
              <a:buFontTx/>
              <a:buAutoNum type="arabicPeriod" startAt="2"/>
              <a:defRPr/>
            </a:pPr>
            <a:r>
              <a:rPr lang="en-AU" altLang="en-US" dirty="0">
                <a:solidFill>
                  <a:srgbClr val="000000"/>
                </a:solidFill>
              </a:rPr>
              <a:t>Printed the page ready to sign and submit to the Returning Officer before the close of nominations</a:t>
            </a:r>
          </a:p>
          <a:p>
            <a:pPr eaLnBrk="1" fontAlgn="auto" hangingPunct="1">
              <a:spcBef>
                <a:spcPts val="0"/>
              </a:spcBef>
              <a:spcAft>
                <a:spcPts val="0"/>
              </a:spcAft>
              <a:defRPr/>
            </a:pPr>
            <a:r>
              <a:rPr lang="en-US" altLang="en-US" dirty="0">
                <a:solidFill>
                  <a:srgbClr val="000000"/>
                </a:solidFill>
              </a:rPr>
              <a:t>Candidate uploads a photo jpeg file</a:t>
            </a:r>
          </a:p>
          <a:p>
            <a:pPr eaLnBrk="1" fontAlgn="auto" hangingPunct="1">
              <a:spcBef>
                <a:spcPts val="0"/>
              </a:spcBef>
              <a:spcAft>
                <a:spcPts val="0"/>
              </a:spcAft>
              <a:defRPr/>
            </a:pPr>
            <a:r>
              <a:rPr lang="en-US" altLang="en-US" dirty="0">
                <a:solidFill>
                  <a:srgbClr val="000000"/>
                </a:solidFill>
              </a:rPr>
              <a:t>(less than 10 </a:t>
            </a:r>
            <a:r>
              <a:rPr lang="en-US" altLang="en-US" dirty="0" err="1">
                <a:solidFill>
                  <a:srgbClr val="000000"/>
                </a:solidFill>
              </a:rPr>
              <a:t>mb</a:t>
            </a:r>
            <a:r>
              <a:rPr lang="en-US" altLang="en-US" dirty="0">
                <a:solidFill>
                  <a:srgbClr val="000000"/>
                </a:solidFill>
              </a:rPr>
              <a:t> in size &amp; 20 meg pixel)</a:t>
            </a:r>
          </a:p>
          <a:p>
            <a:pPr eaLnBrk="1" fontAlgn="auto" hangingPunct="1">
              <a:spcBef>
                <a:spcPts val="0"/>
              </a:spcBef>
              <a:spcAft>
                <a:spcPts val="0"/>
              </a:spcAft>
              <a:defRPr/>
            </a:pPr>
            <a:r>
              <a:rPr lang="en-US" altLang="en-US" dirty="0">
                <a:solidFill>
                  <a:srgbClr val="000000"/>
                </a:solidFill>
              </a:rPr>
              <a:t>Candidate sizes and crops photo.</a:t>
            </a:r>
          </a:p>
          <a:p>
            <a:pPr eaLnBrk="1" fontAlgn="auto" hangingPunct="1">
              <a:spcBef>
                <a:spcPts val="0"/>
              </a:spcBef>
              <a:spcAft>
                <a:spcPts val="0"/>
              </a:spcAft>
              <a:defRPr/>
            </a:pPr>
            <a:br>
              <a:rPr lang="en-AU" altLang="en-US" b="1" i="1" dirty="0">
                <a:solidFill>
                  <a:srgbClr val="FFFFFF"/>
                </a:solidFill>
                <a:effectLst>
                  <a:outerShdw blurRad="38100" dist="38100" dir="2700000" algn="tl">
                    <a:srgbClr val="C0C0C0"/>
                  </a:outerShdw>
                </a:effectLst>
              </a:rPr>
            </a:br>
            <a:r>
              <a:rPr lang="en-AU" dirty="0"/>
              <a:t>Candidate enters text of profile for A4 notice to be published on LG Website.</a:t>
            </a:r>
          </a:p>
          <a:p>
            <a:pPr eaLnBrk="1" fontAlgn="auto" hangingPunct="1">
              <a:spcBef>
                <a:spcPts val="0"/>
              </a:spcBef>
              <a:spcAft>
                <a:spcPts val="0"/>
              </a:spcAft>
              <a:defRPr/>
            </a:pPr>
            <a:r>
              <a:rPr lang="en-AU" dirty="0"/>
              <a:t>In addition shows profile layout for election package</a:t>
            </a:r>
          </a:p>
          <a:p>
            <a:pPr eaLnBrk="1" fontAlgn="auto" hangingPunct="1">
              <a:spcBef>
                <a:spcPts val="0"/>
              </a:spcBef>
              <a:spcAft>
                <a:spcPts val="0"/>
              </a:spcAft>
              <a:defRPr/>
            </a:pPr>
            <a:endParaRPr lang="en-AU" dirty="0"/>
          </a:p>
        </p:txBody>
      </p:sp>
      <p:sp>
        <p:nvSpPr>
          <p:cNvPr id="17412" name="Slide Number Placeholder 3">
            <a:extLst>
              <a:ext uri="{FF2B5EF4-FFF2-40B4-BE49-F238E27FC236}">
                <a16:creationId xmlns:a16="http://schemas.microsoft.com/office/drawing/2014/main" id="{10A87450-C287-4ABB-2DF4-3A847D04E3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1DD1A8-12C5-47C7-86C4-E3A7BA4E0395}" type="slidenum">
              <a:rPr kumimoji="0" lang="en-AU"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AU"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2DAEE55A-DF9B-9275-C2EB-22D6260482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93094FD-E0AB-ABF5-5265-85776CBA49EA}"/>
              </a:ext>
            </a:extLst>
          </p:cNvPr>
          <p:cNvSpPr>
            <a:spLocks noGrp="1"/>
          </p:cNvSpPr>
          <p:nvPr>
            <p:ph type="body" idx="1"/>
          </p:nvPr>
        </p:nvSpPr>
        <p:spPr/>
        <p:txBody>
          <a:bodyPr/>
          <a:lstStyle/>
          <a:p>
            <a:pPr eaLnBrk="1" fontAlgn="auto" hangingPunct="1">
              <a:spcBef>
                <a:spcPts val="0"/>
              </a:spcBef>
              <a:spcAft>
                <a:spcPts val="0"/>
              </a:spcAft>
              <a:defRPr/>
            </a:pPr>
            <a:r>
              <a:rPr lang="en-AU" altLang="en-US" sz="1100" b="1" i="1" dirty="0">
                <a:effectLst>
                  <a:outerShdw blurRad="38100" dist="38100" dir="2700000" algn="tl">
                    <a:srgbClr val="C0C0C0"/>
                  </a:outerShdw>
                </a:effectLst>
              </a:rPr>
              <a:t>Nominating for Election </a:t>
            </a:r>
            <a:br>
              <a:rPr lang="en-AU" altLang="en-US" sz="1100" b="1" i="1" dirty="0">
                <a:effectLst>
                  <a:outerShdw blurRad="38100" dist="38100" dir="2700000" algn="tl">
                    <a:srgbClr val="C0C0C0"/>
                  </a:outerShdw>
                </a:effectLst>
              </a:rPr>
            </a:br>
            <a:r>
              <a:rPr lang="en-AU" altLang="en-US" sz="1100" b="1" i="1" dirty="0">
                <a:effectLst>
                  <a:outerShdw blurRad="38100" dist="38100" dir="2700000" algn="tl">
                    <a:srgbClr val="C0C0C0"/>
                  </a:outerShdw>
                </a:effectLst>
              </a:rPr>
              <a:t>Profile</a:t>
            </a:r>
          </a:p>
          <a:p>
            <a:pPr eaLnBrk="1" fontAlgn="auto" hangingPunct="1">
              <a:spcBef>
                <a:spcPts val="0"/>
              </a:spcBef>
              <a:spcAft>
                <a:spcPts val="0"/>
              </a:spcAft>
              <a:defRPr/>
            </a:pPr>
            <a:endParaRPr lang="en-AU" altLang="en-US" sz="800" b="1" i="1" dirty="0">
              <a:solidFill>
                <a:schemeClr val="bg1"/>
              </a:solidFill>
              <a:effectLst>
                <a:outerShdw blurRad="38100" dist="38100" dir="2700000" algn="tl">
                  <a:srgbClr val="C0C0C0"/>
                </a:outerShdw>
              </a:effectLst>
            </a:endParaRPr>
          </a:p>
          <a:p>
            <a:pPr eaLnBrk="1" fontAlgn="auto" hangingPunct="1">
              <a:spcBef>
                <a:spcPct val="50000"/>
              </a:spcBef>
              <a:spcAft>
                <a:spcPct val="30000"/>
              </a:spcAft>
              <a:defRPr/>
            </a:pPr>
            <a:r>
              <a:rPr lang="en-AU" altLang="en-US" dirty="0"/>
              <a:t>in English</a:t>
            </a:r>
          </a:p>
          <a:p>
            <a:pPr eaLnBrk="1" fontAlgn="auto" hangingPunct="1">
              <a:spcBef>
                <a:spcPct val="50000"/>
              </a:spcBef>
              <a:spcAft>
                <a:spcPct val="30000"/>
              </a:spcAft>
              <a:defRPr/>
            </a:pPr>
            <a:r>
              <a:rPr lang="en-AU" altLang="en-US" dirty="0"/>
              <a:t>Not more than 1,000 characters including spaces</a:t>
            </a:r>
          </a:p>
          <a:p>
            <a:pPr eaLnBrk="1" fontAlgn="auto" hangingPunct="1">
              <a:spcBef>
                <a:spcPct val="50000"/>
              </a:spcBef>
              <a:spcAft>
                <a:spcPct val="30000"/>
              </a:spcAft>
              <a:defRPr/>
            </a:pPr>
            <a:r>
              <a:rPr lang="en-AU" altLang="en-US" dirty="0"/>
              <a:t>Biographical information about the candidate</a:t>
            </a:r>
          </a:p>
          <a:p>
            <a:pPr eaLnBrk="1" fontAlgn="auto" hangingPunct="1">
              <a:spcBef>
                <a:spcPct val="50000"/>
              </a:spcBef>
              <a:spcAft>
                <a:spcPct val="30000"/>
              </a:spcAft>
              <a:defRPr/>
            </a:pPr>
            <a:r>
              <a:rPr lang="en-AU" altLang="en-US" dirty="0"/>
              <a:t>Statement of candidate’s policies or beliefs</a:t>
            </a:r>
          </a:p>
          <a:p>
            <a:pPr eaLnBrk="1" fontAlgn="auto" hangingPunct="1">
              <a:spcBef>
                <a:spcPct val="50000"/>
              </a:spcBef>
              <a:spcAft>
                <a:spcPct val="30000"/>
              </a:spcAft>
              <a:defRPr/>
            </a:pPr>
            <a:r>
              <a:rPr lang="en-AU" altLang="en-US" dirty="0"/>
              <a:t>Not to contain information that the RO considers to be false, misleading or defamatory</a:t>
            </a:r>
          </a:p>
          <a:p>
            <a:pPr eaLnBrk="1" fontAlgn="auto" hangingPunct="1">
              <a:spcBef>
                <a:spcPct val="50000"/>
              </a:spcBef>
              <a:spcAft>
                <a:spcPct val="30000"/>
              </a:spcAft>
              <a:defRPr/>
            </a:pPr>
            <a:r>
              <a:rPr lang="en-AU" altLang="en-US" dirty="0"/>
              <a:t>Passport sized Photograph (optional)  of the candidate (head or head and shoulders) Not less than 6 months old or if the RO considers the photo shows a reasonable likeness of the candidate</a:t>
            </a:r>
          </a:p>
          <a:p>
            <a:pPr eaLnBrk="1" fontAlgn="auto" hangingPunct="1">
              <a:spcBef>
                <a:spcPct val="50000"/>
              </a:spcBef>
              <a:spcAft>
                <a:spcPct val="30000"/>
              </a:spcAft>
              <a:defRPr/>
            </a:pPr>
            <a:r>
              <a:rPr lang="en-AU" dirty="0"/>
              <a:t>At least one personal contact point – email, phone, address</a:t>
            </a:r>
          </a:p>
        </p:txBody>
      </p:sp>
      <p:sp>
        <p:nvSpPr>
          <p:cNvPr id="19460" name="Slide Number Placeholder 3">
            <a:extLst>
              <a:ext uri="{FF2B5EF4-FFF2-40B4-BE49-F238E27FC236}">
                <a16:creationId xmlns:a16="http://schemas.microsoft.com/office/drawing/2014/main" id="{DCA60D69-BE38-6E33-CF96-9466F297B5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0D1755-4737-42E6-B509-C70ED9344DD0}" type="slidenum">
              <a:rPr kumimoji="0" lang="en-AU"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AU"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FE5733A9-BA51-5ACF-13CC-1D1376C9A0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CCB0012-3926-BDDE-681D-90DD962D0DC1}"/>
              </a:ext>
            </a:extLst>
          </p:cNvPr>
          <p:cNvSpPr>
            <a:spLocks noGrp="1"/>
          </p:cNvSpPr>
          <p:nvPr>
            <p:ph type="body" idx="1"/>
          </p:nvPr>
        </p:nvSpPr>
        <p:spPr/>
        <p:txBody>
          <a:bodyPr/>
          <a:lstStyle/>
          <a:p>
            <a:pPr eaLnBrk="1" fontAlgn="auto" hangingPunct="1">
              <a:spcBef>
                <a:spcPts val="0"/>
              </a:spcBef>
              <a:spcAft>
                <a:spcPts val="0"/>
              </a:spcAft>
              <a:defRPr/>
            </a:pPr>
            <a:r>
              <a:rPr lang="en-AU" altLang="en-US" sz="1100" b="1" i="1" dirty="0">
                <a:effectLst>
                  <a:outerShdw blurRad="38100" dist="38100" dir="2700000" algn="tl">
                    <a:srgbClr val="C0C0C0"/>
                  </a:outerShdw>
                </a:effectLst>
              </a:rPr>
              <a:t>Nominating for Election </a:t>
            </a:r>
            <a:br>
              <a:rPr lang="en-AU" altLang="en-US" sz="1100" b="1" i="1" dirty="0">
                <a:effectLst>
                  <a:outerShdw blurRad="38100" dist="38100" dir="2700000" algn="tl">
                    <a:srgbClr val="C0C0C0"/>
                  </a:outerShdw>
                </a:effectLst>
              </a:rPr>
            </a:br>
            <a:r>
              <a:rPr lang="en-AU" altLang="en-US" sz="1100" b="1" i="1" dirty="0">
                <a:effectLst>
                  <a:outerShdw blurRad="38100" dist="38100" dir="2700000" algn="tl">
                    <a:srgbClr val="C0C0C0"/>
                  </a:outerShdw>
                </a:effectLst>
              </a:rPr>
              <a:t>Additional Relevant Information</a:t>
            </a:r>
          </a:p>
          <a:p>
            <a:pPr eaLnBrk="1" fontAlgn="auto" hangingPunct="1">
              <a:spcBef>
                <a:spcPts val="0"/>
              </a:spcBef>
              <a:spcAft>
                <a:spcPts val="0"/>
              </a:spcAft>
              <a:defRPr/>
            </a:pPr>
            <a:endParaRPr lang="en-AU" altLang="en-US" sz="800" b="1" i="1" dirty="0">
              <a:solidFill>
                <a:schemeClr val="bg1"/>
              </a:solidFill>
              <a:effectLst>
                <a:outerShdw blurRad="38100" dist="38100" dir="2700000" algn="tl">
                  <a:srgbClr val="C0C0C0"/>
                </a:outerShdw>
              </a:effectLst>
            </a:endParaRPr>
          </a:p>
          <a:p>
            <a:pPr eaLnBrk="1" fontAlgn="auto" hangingPunct="1">
              <a:spcBef>
                <a:spcPct val="50000"/>
              </a:spcBef>
              <a:spcAft>
                <a:spcPct val="30000"/>
              </a:spcAft>
              <a:defRPr/>
            </a:pPr>
            <a:r>
              <a:rPr lang="en-AU" altLang="en-US" dirty="0">
                <a:solidFill>
                  <a:prstClr val="black"/>
                </a:solidFill>
              </a:rPr>
              <a:t>Optional</a:t>
            </a:r>
          </a:p>
          <a:p>
            <a:pPr eaLnBrk="1" fontAlgn="auto" hangingPunct="1">
              <a:spcBef>
                <a:spcPct val="50000"/>
              </a:spcBef>
              <a:spcAft>
                <a:spcPct val="30000"/>
              </a:spcAft>
              <a:defRPr/>
            </a:pPr>
            <a:r>
              <a:rPr lang="en-AU" altLang="en-US" dirty="0">
                <a:solidFill>
                  <a:prstClr val="black"/>
                </a:solidFill>
              </a:rPr>
              <a:t>in the English language</a:t>
            </a:r>
          </a:p>
          <a:p>
            <a:pPr eaLnBrk="1" fontAlgn="auto" hangingPunct="1">
              <a:spcBef>
                <a:spcPct val="50000"/>
              </a:spcBef>
              <a:spcAft>
                <a:spcPct val="30000"/>
              </a:spcAft>
              <a:defRPr/>
            </a:pPr>
            <a:r>
              <a:rPr lang="en-AU" altLang="en-US" dirty="0"/>
              <a:t>Not more than 2,000 characters </a:t>
            </a:r>
          </a:p>
          <a:p>
            <a:pPr eaLnBrk="1" fontAlgn="auto" hangingPunct="1">
              <a:spcBef>
                <a:spcPct val="50000"/>
              </a:spcBef>
              <a:spcAft>
                <a:spcPct val="30000"/>
              </a:spcAft>
              <a:defRPr/>
            </a:pPr>
            <a:r>
              <a:rPr lang="en-AU" altLang="en-US" dirty="0"/>
              <a:t>Additional information that a candidate considers relevant to their candidature</a:t>
            </a:r>
          </a:p>
          <a:p>
            <a:pPr eaLnBrk="1" fontAlgn="auto" hangingPunct="1">
              <a:spcBef>
                <a:spcPct val="50000"/>
              </a:spcBef>
              <a:spcAft>
                <a:spcPct val="30000"/>
              </a:spcAft>
              <a:defRPr/>
            </a:pPr>
            <a:r>
              <a:rPr lang="en-AU" altLang="en-US" dirty="0"/>
              <a:t>Not to contain any information that the Returning Officer considers to be false, misleading or defamatory</a:t>
            </a:r>
          </a:p>
          <a:p>
            <a:pPr eaLnBrk="1" fontAlgn="auto" hangingPunct="1">
              <a:spcBef>
                <a:spcPct val="50000"/>
              </a:spcBef>
              <a:spcAft>
                <a:spcPct val="30000"/>
              </a:spcAft>
              <a:defRPr/>
            </a:pPr>
            <a:r>
              <a:rPr lang="en-AU" altLang="en-US" dirty="0"/>
              <a:t>Can not use Nomination Builder to prepare</a:t>
            </a:r>
          </a:p>
          <a:p>
            <a:pPr eaLnBrk="1" fontAlgn="auto" hangingPunct="1">
              <a:spcBef>
                <a:spcPct val="50000"/>
              </a:spcBef>
              <a:spcAft>
                <a:spcPct val="30000"/>
              </a:spcAft>
              <a:defRPr/>
            </a:pPr>
            <a:r>
              <a:rPr lang="en-AU" altLang="en-US" dirty="0"/>
              <a:t>Will be placed on the local governments website (not included in election package)</a:t>
            </a:r>
          </a:p>
        </p:txBody>
      </p:sp>
      <p:sp>
        <p:nvSpPr>
          <p:cNvPr id="21508" name="Slide Number Placeholder 3">
            <a:extLst>
              <a:ext uri="{FF2B5EF4-FFF2-40B4-BE49-F238E27FC236}">
                <a16:creationId xmlns:a16="http://schemas.microsoft.com/office/drawing/2014/main" id="{27BC3354-81C9-13F4-C89C-BC4A3CC86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CF3F01-6BAC-4489-9922-00690074542B}" type="slidenum">
              <a:rPr kumimoji="0" lang="en-AU"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AU"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0C536F81-9D2F-47CA-4128-7F7258BC9354}"/>
              </a:ext>
            </a:extLst>
          </p:cNvPr>
          <p:cNvSpPr>
            <a:spLocks noGrp="1" noRot="1" noChangeAspect="1" noTextEdit="1"/>
          </p:cNvSpPr>
          <p:nvPr>
            <p:ph type="sldImg"/>
          </p:nvPr>
        </p:nvSpPr>
        <p:spPr bwMode="auto">
          <a:xfrm>
            <a:off x="-222250" y="720725"/>
            <a:ext cx="7181850" cy="40401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7D1D723-D66E-8AF2-3ACE-51AE1156A391}"/>
              </a:ext>
            </a:extLst>
          </p:cNvPr>
          <p:cNvSpPr>
            <a:spLocks noGrp="1"/>
          </p:cNvSpPr>
          <p:nvPr>
            <p:ph type="body" idx="1"/>
          </p:nvPr>
        </p:nvSpPr>
        <p:spPr>
          <a:xfrm>
            <a:off x="256487" y="5118423"/>
            <a:ext cx="6106892" cy="5276973"/>
          </a:xfrm>
        </p:spPr>
        <p:txBody>
          <a:bodyPr/>
          <a:lstStyle/>
          <a:p>
            <a:pPr eaLnBrk="1" fontAlgn="auto" hangingPunct="1">
              <a:spcBef>
                <a:spcPts val="0"/>
              </a:spcBef>
              <a:spcAft>
                <a:spcPts val="0"/>
              </a:spcAft>
              <a:defRPr/>
            </a:pPr>
            <a:r>
              <a:rPr lang="en-AU" altLang="en-US" sz="1100" b="1" i="1" dirty="0">
                <a:effectLst>
                  <a:outerShdw blurRad="38100" dist="38100" dir="2700000" algn="tl">
                    <a:srgbClr val="C0C0C0"/>
                  </a:outerShdw>
                </a:effectLst>
              </a:rPr>
              <a:t>Electoral Rolls</a:t>
            </a:r>
            <a:endParaRPr lang="en-AU" altLang="en-US" sz="1100" b="1" i="1" dirty="0">
              <a:solidFill>
                <a:schemeClr val="bg1"/>
              </a:solidFill>
              <a:effectLst>
                <a:outerShdw blurRad="38100" dist="38100" dir="2700000" algn="tl">
                  <a:srgbClr val="C0C0C0"/>
                </a:outerShdw>
              </a:effectLst>
            </a:endParaRPr>
          </a:p>
          <a:p>
            <a:pPr eaLnBrk="1" fontAlgn="auto" hangingPunct="1">
              <a:spcBef>
                <a:spcPct val="50000"/>
              </a:spcBef>
              <a:spcAft>
                <a:spcPts val="0"/>
              </a:spcAft>
              <a:defRPr/>
            </a:pPr>
            <a:r>
              <a:rPr lang="en-AU" altLang="en-US" sz="1100" dirty="0"/>
              <a:t>Available on nomination for ward or district they are contesting. Mayoral candidate entitled to whole district roll</a:t>
            </a:r>
          </a:p>
          <a:p>
            <a:pPr eaLnBrk="1" fontAlgn="auto" hangingPunct="1">
              <a:spcBef>
                <a:spcPct val="50000"/>
              </a:spcBef>
              <a:spcAft>
                <a:spcPts val="0"/>
              </a:spcAft>
              <a:defRPr/>
            </a:pPr>
            <a:r>
              <a:rPr lang="en-AU" altLang="en-US" sz="1100" dirty="0"/>
              <a:t>Free to all candidates and members (on request)</a:t>
            </a:r>
          </a:p>
          <a:p>
            <a:pPr marL="0" lvl="2" eaLnBrk="1" fontAlgn="auto" hangingPunct="1">
              <a:spcBef>
                <a:spcPct val="50000"/>
              </a:spcBef>
              <a:spcAft>
                <a:spcPts val="0"/>
              </a:spcAft>
              <a:defRPr/>
            </a:pPr>
            <a:r>
              <a:rPr lang="en-AU" altLang="en-US" sz="1100" dirty="0"/>
              <a:t>1 copy of Residents’ Roll</a:t>
            </a:r>
          </a:p>
          <a:p>
            <a:pPr marL="0" lvl="2" eaLnBrk="1" fontAlgn="auto" hangingPunct="1">
              <a:spcBef>
                <a:spcPts val="0"/>
              </a:spcBef>
              <a:spcAft>
                <a:spcPts val="0"/>
              </a:spcAft>
              <a:defRPr/>
            </a:pPr>
            <a:r>
              <a:rPr lang="en-AU" altLang="en-US" sz="1100" dirty="0"/>
              <a:t>1 copy of Owners’ and Occupiers’ Roll</a:t>
            </a:r>
          </a:p>
          <a:p>
            <a:pPr marL="0" lvl="2" eaLnBrk="1" fontAlgn="auto" hangingPunct="1">
              <a:spcBef>
                <a:spcPct val="50000"/>
              </a:spcBef>
              <a:spcAft>
                <a:spcPts val="0"/>
              </a:spcAft>
              <a:defRPr/>
            </a:pPr>
            <a:r>
              <a:rPr lang="en-AU" altLang="en-US" sz="1100" b="1" dirty="0"/>
              <a:t>Destruction and deletion of copies of rolls</a:t>
            </a:r>
          </a:p>
          <a:p>
            <a:pPr marL="0" lvl="2" eaLnBrk="1" fontAlgn="auto" hangingPunct="1">
              <a:spcBef>
                <a:spcPct val="50000"/>
              </a:spcBef>
              <a:spcAft>
                <a:spcPts val="0"/>
              </a:spcAft>
              <a:defRPr/>
            </a:pPr>
            <a:r>
              <a:rPr lang="en-AU" altLang="en-US" sz="1100" dirty="0"/>
              <a:t>A recipient must before the end of the relevant period provide to either the Electoral Commissioner or CEO a statutory declaration confirming that every supplied copy has been destroyed or permanently deleted from any computer, device or medium or other storage system.</a:t>
            </a:r>
          </a:p>
          <a:p>
            <a:pPr marL="0" lvl="2" eaLnBrk="1" fontAlgn="auto" hangingPunct="1">
              <a:spcBef>
                <a:spcPct val="50000"/>
              </a:spcBef>
              <a:spcAft>
                <a:spcPts val="0"/>
              </a:spcAft>
              <a:defRPr/>
            </a:pPr>
            <a:r>
              <a:rPr lang="en-AU" altLang="en-US" sz="1100" b="1" dirty="0"/>
              <a:t>Relevant period</a:t>
            </a:r>
          </a:p>
          <a:p>
            <a:pPr marL="0" lvl="2" eaLnBrk="1" fontAlgn="auto" hangingPunct="1">
              <a:spcBef>
                <a:spcPct val="50000"/>
              </a:spcBef>
              <a:spcAft>
                <a:spcPts val="0"/>
              </a:spcAft>
              <a:defRPr/>
            </a:pPr>
            <a:r>
              <a:rPr lang="en-AU" altLang="en-US" sz="1100" dirty="0"/>
              <a:t>Candidate not elected – 5 working days after result of election is declared</a:t>
            </a:r>
          </a:p>
          <a:p>
            <a:pPr marL="0" lvl="2" eaLnBrk="1" fontAlgn="auto" hangingPunct="1">
              <a:spcBef>
                <a:spcPts val="0"/>
              </a:spcBef>
              <a:spcAft>
                <a:spcPts val="0"/>
              </a:spcAft>
              <a:defRPr/>
            </a:pPr>
            <a:r>
              <a:rPr lang="en-AU" altLang="en-US" sz="1100" dirty="0"/>
              <a:t>Candidate elected – 5 working days after the term of office ends or the office becomes vacant</a:t>
            </a:r>
          </a:p>
          <a:p>
            <a:pPr marL="0" lvl="2" eaLnBrk="1" fontAlgn="auto" hangingPunct="1">
              <a:spcBef>
                <a:spcPts val="0"/>
              </a:spcBef>
              <a:spcAft>
                <a:spcPts val="0"/>
              </a:spcAft>
              <a:defRPr/>
            </a:pPr>
            <a:r>
              <a:rPr lang="en-AU" altLang="en-US" sz="1100" dirty="0"/>
              <a:t>Member not a candidate – the term of the members current office ends or the office becomes vacant</a:t>
            </a:r>
          </a:p>
          <a:p>
            <a:pPr marL="0" lvl="2" eaLnBrk="1" fontAlgn="auto" hangingPunct="1">
              <a:spcBef>
                <a:spcPct val="50000"/>
              </a:spcBef>
              <a:spcAft>
                <a:spcPts val="0"/>
              </a:spcAft>
              <a:defRPr/>
            </a:pPr>
            <a:r>
              <a:rPr lang="en-AU" altLang="en-US" sz="1100" b="1" dirty="0"/>
              <a:t>Statutory declaration must:</a:t>
            </a:r>
          </a:p>
          <a:p>
            <a:pPr marL="0" lvl="2" eaLnBrk="1" fontAlgn="auto" hangingPunct="1">
              <a:spcBef>
                <a:spcPts val="0"/>
              </a:spcBef>
              <a:spcAft>
                <a:spcPts val="0"/>
              </a:spcAft>
              <a:defRPr/>
            </a:pPr>
            <a:r>
              <a:rPr lang="en-AU" altLang="en-US" sz="1100" dirty="0"/>
              <a:t>Identify the election</a:t>
            </a:r>
          </a:p>
          <a:p>
            <a:pPr marL="0" lvl="2" eaLnBrk="1" fontAlgn="auto" hangingPunct="1">
              <a:spcBef>
                <a:spcPts val="0"/>
              </a:spcBef>
              <a:spcAft>
                <a:spcPts val="0"/>
              </a:spcAft>
              <a:defRPr/>
            </a:pPr>
            <a:r>
              <a:rPr lang="en-AU" altLang="en-US" sz="1100" dirty="0"/>
              <a:t>Include a description of every supplied copy including whether the supplied copy was in electronic form</a:t>
            </a:r>
          </a:p>
          <a:p>
            <a:pPr marL="0" lvl="2" eaLnBrk="1" fontAlgn="auto" hangingPunct="1">
              <a:spcBef>
                <a:spcPts val="0"/>
              </a:spcBef>
              <a:spcAft>
                <a:spcPts val="0"/>
              </a:spcAft>
              <a:defRPr/>
            </a:pPr>
            <a:r>
              <a:rPr lang="en-AU" altLang="en-US" sz="1100" dirty="0"/>
              <a:t>In relation to every supplied copy - the steps described taken to destroy it or to delete it permanently</a:t>
            </a:r>
          </a:p>
          <a:p>
            <a:pPr marL="0" lvl="2" eaLnBrk="1" fontAlgn="auto" hangingPunct="1">
              <a:spcBef>
                <a:spcPts val="0"/>
              </a:spcBef>
              <a:spcAft>
                <a:spcPts val="0"/>
              </a:spcAft>
              <a:defRPr/>
            </a:pPr>
            <a:r>
              <a:rPr lang="en-AU" altLang="en-US" sz="1100" b="1" dirty="0"/>
              <a:t>Penalty </a:t>
            </a:r>
          </a:p>
          <a:p>
            <a:pPr marL="0" lvl="2" eaLnBrk="1" fontAlgn="auto" hangingPunct="1">
              <a:spcBef>
                <a:spcPts val="0"/>
              </a:spcBef>
              <a:spcAft>
                <a:spcPts val="0"/>
              </a:spcAft>
              <a:defRPr/>
            </a:pPr>
            <a:r>
              <a:rPr lang="en-AU" altLang="en-US" sz="1100" dirty="0"/>
              <a:t>A fine of $5,000; </a:t>
            </a:r>
          </a:p>
          <a:p>
            <a:pPr marL="0" lvl="2" eaLnBrk="1" fontAlgn="auto" hangingPunct="1">
              <a:spcBef>
                <a:spcPts val="0"/>
              </a:spcBef>
              <a:spcAft>
                <a:spcPts val="0"/>
              </a:spcAft>
              <a:defRPr/>
            </a:pPr>
            <a:r>
              <a:rPr lang="en-AU" altLang="en-US" sz="1100" dirty="0"/>
              <a:t>A daily penalty of a fine of $50 for each day or part of during which the offence continues</a:t>
            </a:r>
          </a:p>
          <a:p>
            <a:pPr lvl="2" eaLnBrk="1" fontAlgn="auto" hangingPunct="1">
              <a:spcBef>
                <a:spcPts val="0"/>
              </a:spcBef>
              <a:spcAft>
                <a:spcPts val="0"/>
              </a:spcAft>
              <a:defRPr/>
            </a:pPr>
            <a:endParaRPr lang="en-AU" altLang="en-US" sz="1100" dirty="0"/>
          </a:p>
        </p:txBody>
      </p:sp>
      <p:sp>
        <p:nvSpPr>
          <p:cNvPr id="23556" name="Slide Number Placeholder 3">
            <a:extLst>
              <a:ext uri="{FF2B5EF4-FFF2-40B4-BE49-F238E27FC236}">
                <a16:creationId xmlns:a16="http://schemas.microsoft.com/office/drawing/2014/main" id="{F429E7C6-0E19-861B-86CF-4C3E21982F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5F17CA-2E21-4F3B-923C-94E1844FD460}" type="slidenum">
              <a:rPr kumimoji="0" lang="en-AU"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AU"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03F6B4B7-1FDD-93C1-BDF5-98B41D2F5F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E3154FE-06E7-61A2-28FE-16E094C8C58C}"/>
              </a:ext>
            </a:extLst>
          </p:cNvPr>
          <p:cNvSpPr>
            <a:spLocks noGrp="1"/>
          </p:cNvSpPr>
          <p:nvPr>
            <p:ph type="body" idx="1"/>
          </p:nvPr>
        </p:nvSpPr>
        <p:spPr/>
        <p:txBody>
          <a:bodyPr/>
          <a:lstStyle/>
          <a:p>
            <a:pPr eaLnBrk="1" fontAlgn="auto" hangingPunct="1">
              <a:spcBef>
                <a:spcPts val="0"/>
              </a:spcBef>
              <a:spcAft>
                <a:spcPts val="0"/>
              </a:spcAft>
              <a:defRPr/>
            </a:pPr>
            <a:r>
              <a:rPr lang="en-AU" altLang="en-US" b="1" i="1" dirty="0">
                <a:effectLst>
                  <a:outerShdw blurRad="38100" dist="38100" dir="2700000" algn="tl">
                    <a:srgbClr val="C0C0C0"/>
                  </a:outerShdw>
                </a:effectLst>
              </a:rPr>
              <a:t>Postal Voting</a:t>
            </a:r>
            <a:br>
              <a:rPr lang="en-AU" altLang="en-US" b="1" i="1" dirty="0">
                <a:effectLst>
                  <a:outerShdw blurRad="38100" dist="38100" dir="2700000" algn="tl">
                    <a:srgbClr val="C0C0C0"/>
                  </a:outerShdw>
                </a:effectLst>
              </a:rPr>
            </a:br>
            <a:r>
              <a:rPr lang="en-AU" altLang="en-US" b="1" i="1" dirty="0">
                <a:effectLst>
                  <a:outerShdw blurRad="38100" dist="38100" dir="2700000" algn="tl">
                    <a:srgbClr val="C0C0C0"/>
                  </a:outerShdw>
                </a:effectLst>
              </a:rPr>
              <a:t>Mail-out of packages</a:t>
            </a:r>
          </a:p>
          <a:p>
            <a:pPr eaLnBrk="1" fontAlgn="auto" hangingPunct="1">
              <a:spcBef>
                <a:spcPts val="0"/>
              </a:spcBef>
              <a:spcAft>
                <a:spcPts val="0"/>
              </a:spcAft>
              <a:defRPr/>
            </a:pPr>
            <a:endParaRPr lang="en-AU" altLang="en-US" sz="1000" b="1" i="1" dirty="0">
              <a:solidFill>
                <a:schemeClr val="bg1"/>
              </a:solidFill>
              <a:effectLst>
                <a:outerShdw blurRad="38100" dist="38100" dir="2700000" algn="tl">
                  <a:srgbClr val="C0C0C0"/>
                </a:outerShdw>
              </a:effectLst>
            </a:endParaRPr>
          </a:p>
          <a:p>
            <a:pPr eaLnBrk="1" fontAlgn="auto" hangingPunct="1">
              <a:spcBef>
                <a:spcPct val="105000"/>
              </a:spcBef>
              <a:spcAft>
                <a:spcPts val="0"/>
              </a:spcAft>
              <a:defRPr/>
            </a:pPr>
            <a:r>
              <a:rPr lang="en-AU" altLang="en-US" dirty="0"/>
              <a:t>Election packages to be lodged with Australia Post on for delivery commencing on Friday 15 September 2023 (Country Local Governments).</a:t>
            </a:r>
          </a:p>
          <a:p>
            <a:pPr eaLnBrk="1" fontAlgn="auto" hangingPunct="1">
              <a:spcBef>
                <a:spcPct val="105000"/>
              </a:spcBef>
              <a:spcAft>
                <a:spcPts val="0"/>
              </a:spcAft>
              <a:defRPr/>
            </a:pPr>
            <a:r>
              <a:rPr lang="en-AU" altLang="en-US" dirty="0">
                <a:solidFill>
                  <a:prstClr val="black"/>
                </a:solidFill>
              </a:rPr>
              <a:t>Election packages to be lodged with Australia Post on for delivery commencing on Wednesday 20 September 2023 (Metropolitan Local Governments).</a:t>
            </a:r>
          </a:p>
          <a:p>
            <a:pPr eaLnBrk="1" fontAlgn="auto" hangingPunct="1">
              <a:spcBef>
                <a:spcPct val="105000"/>
              </a:spcBef>
              <a:spcAft>
                <a:spcPts val="0"/>
              </a:spcAft>
              <a:defRPr/>
            </a:pPr>
            <a:r>
              <a:rPr lang="en-AU" altLang="en-US" dirty="0"/>
              <a:t>Candidates should maximise their campaigning around the delivery of the election packages</a:t>
            </a:r>
          </a:p>
          <a:p>
            <a:pPr eaLnBrk="1" fontAlgn="auto" hangingPunct="1">
              <a:spcBef>
                <a:spcPts val="0"/>
              </a:spcBef>
              <a:spcAft>
                <a:spcPts val="0"/>
              </a:spcAft>
              <a:defRPr/>
            </a:pPr>
            <a:endParaRPr lang="en-AU" dirty="0"/>
          </a:p>
        </p:txBody>
      </p:sp>
      <p:sp>
        <p:nvSpPr>
          <p:cNvPr id="25604" name="Slide Number Placeholder 3">
            <a:extLst>
              <a:ext uri="{FF2B5EF4-FFF2-40B4-BE49-F238E27FC236}">
                <a16:creationId xmlns:a16="http://schemas.microsoft.com/office/drawing/2014/main" id="{468AB33D-5411-B213-51B1-02DEF8A297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C30E62-F891-4809-A0F9-4862F08F1ADC}" type="slidenum">
              <a:rPr kumimoji="0" lang="en-AU"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AU"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A11B442-6EFE-324F-8B20-12FE16D27F66}" type="slidenum">
              <a:rPr lang="en-US" smtClean="0"/>
              <a:t>2</a:t>
            </a:fld>
            <a:endParaRPr lang="en-US"/>
          </a:p>
        </p:txBody>
      </p:sp>
    </p:spTree>
    <p:extLst>
      <p:ext uri="{BB962C8B-B14F-4D97-AF65-F5344CB8AC3E}">
        <p14:creationId xmlns:p14="http://schemas.microsoft.com/office/powerpoint/2010/main" val="1640807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773EDB29-A94A-D30C-BFC7-A700A42B3C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3F9A3E3-290E-A403-9411-0C8599E3E916}"/>
              </a:ext>
            </a:extLst>
          </p:cNvPr>
          <p:cNvSpPr>
            <a:spLocks noGrp="1"/>
          </p:cNvSpPr>
          <p:nvPr>
            <p:ph type="body" idx="1"/>
          </p:nvPr>
        </p:nvSpPr>
        <p:spPr/>
        <p:txBody>
          <a:bodyPr/>
          <a:lstStyle/>
          <a:p>
            <a:pPr eaLnBrk="1" fontAlgn="auto" hangingPunct="1">
              <a:spcBef>
                <a:spcPts val="0"/>
              </a:spcBef>
              <a:spcAft>
                <a:spcPts val="0"/>
              </a:spcAft>
              <a:defRPr/>
            </a:pPr>
            <a:r>
              <a:rPr lang="en-AU" altLang="en-US" b="1" i="1" dirty="0">
                <a:effectLst>
                  <a:outerShdw blurRad="38100" dist="38100" dir="2700000" algn="tl">
                    <a:srgbClr val="C0C0C0"/>
                  </a:outerShdw>
                </a:effectLst>
              </a:rPr>
              <a:t>Postal Voting</a:t>
            </a:r>
            <a:br>
              <a:rPr lang="en-AU" altLang="en-US" b="1" i="1" dirty="0">
                <a:effectLst>
                  <a:outerShdw blurRad="38100" dist="38100" dir="2700000" algn="tl">
                    <a:srgbClr val="C0C0C0"/>
                  </a:outerShdw>
                </a:effectLst>
              </a:rPr>
            </a:br>
            <a:r>
              <a:rPr lang="en-AU" altLang="en-US" b="1" i="1" dirty="0">
                <a:effectLst>
                  <a:outerShdw blurRad="38100" dist="38100" dir="2700000" algn="tl">
                    <a:srgbClr val="C0C0C0"/>
                  </a:outerShdw>
                </a:effectLst>
              </a:rPr>
              <a:t>Return of Voting Packages</a:t>
            </a:r>
          </a:p>
          <a:p>
            <a:pPr eaLnBrk="1" fontAlgn="auto" hangingPunct="1">
              <a:spcBef>
                <a:spcPts val="0"/>
              </a:spcBef>
              <a:spcAft>
                <a:spcPts val="0"/>
              </a:spcAft>
              <a:defRPr/>
            </a:pPr>
            <a:endParaRPr lang="en-AU" altLang="en-US" sz="1000" b="1" i="1" dirty="0">
              <a:solidFill>
                <a:schemeClr val="bg1"/>
              </a:solidFill>
              <a:effectLst>
                <a:outerShdw blurRad="38100" dist="38100" dir="2700000" algn="tl">
                  <a:srgbClr val="C0C0C0"/>
                </a:outerShdw>
              </a:effectLst>
            </a:endParaRPr>
          </a:p>
          <a:p>
            <a:pPr eaLnBrk="1" fontAlgn="auto" hangingPunct="1">
              <a:spcBef>
                <a:spcPct val="70000"/>
              </a:spcBef>
              <a:spcAft>
                <a:spcPts val="0"/>
              </a:spcAft>
              <a:defRPr/>
            </a:pPr>
            <a:r>
              <a:rPr lang="en-AU" altLang="en-US" dirty="0"/>
              <a:t>Packages can be posted to the Returning Officer using the supplied reply paid envelope or hand-delivered to the local government office.</a:t>
            </a:r>
          </a:p>
          <a:p>
            <a:pPr eaLnBrk="1" fontAlgn="auto" hangingPunct="1">
              <a:spcBef>
                <a:spcPct val="70000"/>
              </a:spcBef>
              <a:spcAft>
                <a:spcPts val="0"/>
              </a:spcAft>
              <a:defRPr/>
            </a:pPr>
            <a:r>
              <a:rPr lang="en-AU" altLang="en-US" dirty="0"/>
              <a:t>Returned numbers received by Australia Post posted on WAEC website daily.</a:t>
            </a:r>
          </a:p>
          <a:p>
            <a:pPr eaLnBrk="1" fontAlgn="auto" hangingPunct="1">
              <a:spcBef>
                <a:spcPct val="70000"/>
              </a:spcBef>
              <a:spcAft>
                <a:spcPts val="0"/>
              </a:spcAft>
              <a:defRPr/>
            </a:pPr>
            <a:r>
              <a:rPr lang="en-AU" altLang="en-US" dirty="0"/>
              <a:t>In October 2021, </a:t>
            </a:r>
            <a:r>
              <a:rPr lang="en-AU" altLang="en-US" dirty="0" err="1"/>
              <a:t>approx</a:t>
            </a:r>
            <a:r>
              <a:rPr lang="en-AU" altLang="en-US" dirty="0"/>
              <a:t>  50% of packages were returned within the first 5 business days.</a:t>
            </a:r>
          </a:p>
          <a:p>
            <a:pPr eaLnBrk="1" fontAlgn="auto" hangingPunct="1">
              <a:spcBef>
                <a:spcPct val="70000"/>
              </a:spcBef>
              <a:spcAft>
                <a:spcPts val="0"/>
              </a:spcAft>
              <a:defRPr/>
            </a:pPr>
            <a:r>
              <a:rPr lang="en-AU" altLang="en-US" dirty="0"/>
              <a:t>Completed packages are returned to the Returning Officer C/- Western Australian Electoral Commission.</a:t>
            </a:r>
          </a:p>
          <a:p>
            <a:pPr eaLnBrk="1" fontAlgn="auto" hangingPunct="1">
              <a:spcBef>
                <a:spcPts val="0"/>
              </a:spcBef>
              <a:spcAft>
                <a:spcPts val="0"/>
              </a:spcAft>
              <a:defRPr/>
            </a:pPr>
            <a:endParaRPr lang="en-AU" dirty="0"/>
          </a:p>
        </p:txBody>
      </p:sp>
      <p:sp>
        <p:nvSpPr>
          <p:cNvPr id="27652" name="Slide Number Placeholder 3">
            <a:extLst>
              <a:ext uri="{FF2B5EF4-FFF2-40B4-BE49-F238E27FC236}">
                <a16:creationId xmlns:a16="http://schemas.microsoft.com/office/drawing/2014/main" id="{163BCD1D-3570-0510-7EB7-84EDD487FA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3E1960-3767-43D9-B8D3-E3424A3314A9}" type="slidenum">
              <a:rPr kumimoji="0" lang="en-AU"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AU"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B0A4CD2A-90B9-EFCC-C9D6-6E8E073BCF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EB1B8AC-00E1-5DD6-917C-83E219B70391}"/>
              </a:ext>
            </a:extLst>
          </p:cNvPr>
          <p:cNvSpPr>
            <a:spLocks noGrp="1"/>
          </p:cNvSpPr>
          <p:nvPr>
            <p:ph type="body" idx="1"/>
          </p:nvPr>
        </p:nvSpPr>
        <p:spPr/>
        <p:txBody>
          <a:bodyPr/>
          <a:lstStyle/>
          <a:p>
            <a:pPr eaLnBrk="1" fontAlgn="auto" hangingPunct="1">
              <a:spcBef>
                <a:spcPts val="0"/>
              </a:spcBef>
              <a:spcAft>
                <a:spcPts val="0"/>
              </a:spcAft>
              <a:defRPr/>
            </a:pPr>
            <a:r>
              <a:rPr lang="en-AU" altLang="en-US" b="1" i="1" dirty="0">
                <a:effectLst>
                  <a:outerShdw blurRad="38100" dist="38100" dir="2700000" algn="tl">
                    <a:srgbClr val="C0C0C0"/>
                  </a:outerShdw>
                </a:effectLst>
              </a:rPr>
              <a:t>Postal voting</a:t>
            </a:r>
            <a:br>
              <a:rPr lang="en-AU" altLang="en-US" b="1" i="1" dirty="0">
                <a:effectLst>
                  <a:outerShdw blurRad="38100" dist="38100" dir="2700000" algn="tl">
                    <a:srgbClr val="C0C0C0"/>
                  </a:outerShdw>
                </a:effectLst>
              </a:rPr>
            </a:br>
            <a:r>
              <a:rPr lang="en-AU" altLang="en-US" b="1" i="1" dirty="0">
                <a:effectLst>
                  <a:outerShdw blurRad="38100" dist="38100" dir="2700000" algn="tl">
                    <a:srgbClr val="C0C0C0"/>
                  </a:outerShdw>
                </a:effectLst>
              </a:rPr>
              <a:t>Candidate Rules</a:t>
            </a:r>
          </a:p>
          <a:p>
            <a:pPr eaLnBrk="1" fontAlgn="auto" hangingPunct="1">
              <a:spcBef>
                <a:spcPts val="0"/>
              </a:spcBef>
              <a:spcAft>
                <a:spcPts val="0"/>
              </a:spcAft>
              <a:defRPr/>
            </a:pPr>
            <a:endParaRPr lang="en-AU" altLang="en-US" sz="1000" b="1" i="1" dirty="0">
              <a:solidFill>
                <a:schemeClr val="bg1"/>
              </a:solidFill>
              <a:effectLst>
                <a:outerShdw blurRad="38100" dist="38100" dir="2700000" algn="tl">
                  <a:srgbClr val="C0C0C0"/>
                </a:outerShdw>
              </a:effectLst>
            </a:endParaRPr>
          </a:p>
          <a:p>
            <a:pPr eaLnBrk="1" fontAlgn="auto" hangingPunct="1">
              <a:spcBef>
                <a:spcPct val="100000"/>
              </a:spcBef>
              <a:spcAft>
                <a:spcPts val="0"/>
              </a:spcAft>
              <a:defRPr/>
            </a:pPr>
            <a:r>
              <a:rPr lang="en-AU" altLang="en-US" dirty="0"/>
              <a:t>Candidate (or representative) cannot assist the elector to mark their ballot paper [regulation 67 (4)]</a:t>
            </a:r>
          </a:p>
          <a:p>
            <a:pPr eaLnBrk="1" fontAlgn="auto" hangingPunct="1">
              <a:spcBef>
                <a:spcPct val="100000"/>
              </a:spcBef>
              <a:spcAft>
                <a:spcPts val="0"/>
              </a:spcAft>
              <a:defRPr/>
            </a:pPr>
            <a:r>
              <a:rPr lang="en-AU" altLang="en-US" dirty="0"/>
              <a:t>Candidate (or representative) cannot take custody of an envelope in which there is a postal vote [section 4.92 (c)]</a:t>
            </a:r>
          </a:p>
          <a:p>
            <a:pPr eaLnBrk="1" fontAlgn="auto" hangingPunct="1">
              <a:spcBef>
                <a:spcPts val="0"/>
              </a:spcBef>
              <a:spcAft>
                <a:spcPts val="0"/>
              </a:spcAft>
              <a:defRPr/>
            </a:pPr>
            <a:endParaRPr lang="en-AU" dirty="0"/>
          </a:p>
          <a:p>
            <a:pPr eaLnBrk="1" fontAlgn="auto" hangingPunct="1">
              <a:spcBef>
                <a:spcPts val="0"/>
              </a:spcBef>
              <a:spcAft>
                <a:spcPts val="0"/>
              </a:spcAft>
              <a:defRPr/>
            </a:pPr>
            <a:r>
              <a:rPr lang="en-AU" dirty="0"/>
              <a:t>Penalty $5,000 or imprisonment for one year</a:t>
            </a:r>
          </a:p>
          <a:p>
            <a:pPr eaLnBrk="1" fontAlgn="auto" hangingPunct="1">
              <a:spcBef>
                <a:spcPts val="0"/>
              </a:spcBef>
              <a:spcAft>
                <a:spcPts val="0"/>
              </a:spcAft>
              <a:defRPr/>
            </a:pPr>
            <a:endParaRPr lang="en-AU" dirty="0"/>
          </a:p>
        </p:txBody>
      </p:sp>
      <p:sp>
        <p:nvSpPr>
          <p:cNvPr id="29700" name="Slide Number Placeholder 3">
            <a:extLst>
              <a:ext uri="{FF2B5EF4-FFF2-40B4-BE49-F238E27FC236}">
                <a16:creationId xmlns:a16="http://schemas.microsoft.com/office/drawing/2014/main" id="{66F30BCA-F9CF-17B0-71AD-502F9253E5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2C07A0-263B-4D2D-864E-5DA5D8203990}" type="slidenum">
              <a:rPr kumimoji="0" lang="en-AU"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AU"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553BB8CF-A83C-EFEA-CC8A-B1819D4BE5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35644FA-7A1B-3DD9-5CF3-D5B9CCB0A11C}"/>
              </a:ext>
            </a:extLst>
          </p:cNvPr>
          <p:cNvSpPr>
            <a:spLocks noGrp="1"/>
          </p:cNvSpPr>
          <p:nvPr>
            <p:ph type="body" idx="1"/>
          </p:nvPr>
        </p:nvSpPr>
        <p:spPr/>
        <p:txBody>
          <a:bodyPr/>
          <a:lstStyle/>
          <a:p>
            <a:pPr eaLnBrk="1" fontAlgn="auto" hangingPunct="1">
              <a:spcBef>
                <a:spcPts val="0"/>
              </a:spcBef>
              <a:spcAft>
                <a:spcPts val="0"/>
              </a:spcAft>
              <a:defRPr/>
            </a:pPr>
            <a:r>
              <a:rPr lang="en-AU" altLang="en-US" b="1" i="1" dirty="0">
                <a:effectLst>
                  <a:outerShdw blurRad="38100" dist="38100" dir="2700000" algn="tl">
                    <a:srgbClr val="C0C0C0"/>
                  </a:outerShdw>
                </a:effectLst>
              </a:rPr>
              <a:t>Postal Voting</a:t>
            </a:r>
            <a:br>
              <a:rPr lang="en-AU" altLang="en-US" b="1" i="1" dirty="0">
                <a:effectLst>
                  <a:outerShdw blurRad="38100" dist="38100" dir="2700000" algn="tl">
                    <a:srgbClr val="C0C0C0"/>
                  </a:outerShdw>
                </a:effectLst>
              </a:rPr>
            </a:br>
            <a:r>
              <a:rPr lang="en-AU" altLang="en-US" b="1" i="1" dirty="0">
                <a:effectLst>
                  <a:outerShdw blurRad="38100" dist="38100" dir="2700000" algn="tl">
                    <a:srgbClr val="C0C0C0"/>
                  </a:outerShdw>
                </a:effectLst>
              </a:rPr>
              <a:t>Issue of Replacement and</a:t>
            </a:r>
            <a:br>
              <a:rPr lang="en-AU" altLang="en-US" b="1" i="1" dirty="0">
                <a:effectLst>
                  <a:outerShdw blurRad="38100" dist="38100" dir="2700000" algn="tl">
                    <a:srgbClr val="C0C0C0"/>
                  </a:outerShdw>
                </a:effectLst>
              </a:rPr>
            </a:br>
            <a:r>
              <a:rPr lang="en-AU" altLang="en-US" b="1" i="1" dirty="0">
                <a:effectLst>
                  <a:outerShdw blurRad="38100" dist="38100" dir="2700000" algn="tl">
                    <a:srgbClr val="C0C0C0"/>
                  </a:outerShdw>
                </a:effectLst>
              </a:rPr>
              <a:t>Provisional Voting Packages</a:t>
            </a:r>
          </a:p>
          <a:p>
            <a:pPr eaLnBrk="1" fontAlgn="auto" hangingPunct="1">
              <a:spcBef>
                <a:spcPts val="0"/>
              </a:spcBef>
              <a:spcAft>
                <a:spcPts val="0"/>
              </a:spcAft>
              <a:defRPr/>
            </a:pPr>
            <a:endParaRPr lang="en-AU" altLang="en-US" sz="1000" b="1" i="1" dirty="0">
              <a:solidFill>
                <a:schemeClr val="bg1"/>
              </a:solidFill>
              <a:effectLst>
                <a:outerShdw blurRad="38100" dist="38100" dir="2700000" algn="tl">
                  <a:srgbClr val="C0C0C0"/>
                </a:outerShdw>
              </a:effectLst>
            </a:endParaRPr>
          </a:p>
          <a:p>
            <a:pPr eaLnBrk="1" fontAlgn="auto" hangingPunct="1">
              <a:spcBef>
                <a:spcPct val="65000"/>
              </a:spcBef>
              <a:spcAft>
                <a:spcPts val="0"/>
              </a:spcAft>
              <a:defRPr/>
            </a:pPr>
            <a:r>
              <a:rPr lang="en-AU" altLang="en-US" dirty="0"/>
              <a:t>Local Government staff will issue replacement and provisional voting papers from the day after the mail-out to 21 October 2023</a:t>
            </a:r>
          </a:p>
          <a:p>
            <a:pPr eaLnBrk="1" fontAlgn="auto" hangingPunct="1">
              <a:spcBef>
                <a:spcPct val="65000"/>
              </a:spcBef>
              <a:spcAft>
                <a:spcPts val="0"/>
              </a:spcAft>
              <a:defRPr/>
            </a:pPr>
            <a:r>
              <a:rPr lang="en-AU" altLang="en-US" dirty="0"/>
              <a:t>Full or partial package can be replaced</a:t>
            </a:r>
          </a:p>
          <a:p>
            <a:pPr eaLnBrk="1" fontAlgn="auto" hangingPunct="1">
              <a:spcBef>
                <a:spcPct val="65000"/>
              </a:spcBef>
              <a:spcAft>
                <a:spcPts val="0"/>
              </a:spcAft>
              <a:defRPr/>
            </a:pPr>
            <a:r>
              <a:rPr lang="en-AU" altLang="en-US" dirty="0"/>
              <a:t>Provisional – voting papers may be issued to a person who claims to have been omitted from the electoral roll in error (proof of omission required)</a:t>
            </a:r>
          </a:p>
          <a:p>
            <a:pPr eaLnBrk="1" fontAlgn="auto" hangingPunct="1">
              <a:spcBef>
                <a:spcPts val="0"/>
              </a:spcBef>
              <a:spcAft>
                <a:spcPts val="0"/>
              </a:spcAft>
              <a:defRPr/>
            </a:pPr>
            <a:endParaRPr lang="en-AU" altLang="en-US" sz="1000" b="1" i="1" dirty="0">
              <a:solidFill>
                <a:schemeClr val="bg1"/>
              </a:solidFill>
              <a:effectLst>
                <a:outerShdw blurRad="38100" dist="38100" dir="2700000" algn="tl">
                  <a:srgbClr val="C0C0C0"/>
                </a:outerShdw>
              </a:effectLst>
            </a:endParaRPr>
          </a:p>
          <a:p>
            <a:pPr eaLnBrk="1" fontAlgn="auto" hangingPunct="1">
              <a:spcBef>
                <a:spcPts val="0"/>
              </a:spcBef>
              <a:spcAft>
                <a:spcPts val="0"/>
              </a:spcAft>
              <a:defRPr/>
            </a:pPr>
            <a:endParaRPr lang="en-AU" dirty="0"/>
          </a:p>
        </p:txBody>
      </p:sp>
      <p:sp>
        <p:nvSpPr>
          <p:cNvPr id="31748" name="Slide Number Placeholder 3">
            <a:extLst>
              <a:ext uri="{FF2B5EF4-FFF2-40B4-BE49-F238E27FC236}">
                <a16:creationId xmlns:a16="http://schemas.microsoft.com/office/drawing/2014/main" id="{B917FA2A-02E2-CD8D-F56D-5973BC9806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CBE813-C620-48C5-B467-F48011C1CF9C}" type="slidenum">
              <a:rPr kumimoji="0" lang="en-AU"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AU"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89625BC2-18F0-1F27-3CD8-0AED1FDE71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2133CCB8-51F9-6433-5E20-421A1FA10DB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Early Voting</a:t>
            </a:r>
          </a:p>
          <a:p>
            <a:endParaRPr lang="en-AU" altLang="en-US"/>
          </a:p>
          <a:p>
            <a:r>
              <a:rPr lang="en-AU" altLang="en-US"/>
              <a:t>Early voting to commence as soon as practical after publication of the Election Notice  (proposed publication date 20 September 2023)</a:t>
            </a:r>
          </a:p>
          <a:p>
            <a:endParaRPr lang="en-AU" altLang="en-US"/>
          </a:p>
          <a:p>
            <a:r>
              <a:rPr lang="en-AU" altLang="en-US"/>
              <a:t>Early Voting Venues &amp; times will be published in the Election Notice</a:t>
            </a:r>
          </a:p>
          <a:p>
            <a:endParaRPr lang="en-AU" altLang="en-US"/>
          </a:p>
          <a:p>
            <a:r>
              <a:rPr lang="en-AU" altLang="en-US"/>
              <a:t>Early voting closes at 4:00pm Friday 20 October 2023</a:t>
            </a:r>
          </a:p>
          <a:p>
            <a:endParaRPr lang="en-AU" altLang="en-US"/>
          </a:p>
        </p:txBody>
      </p:sp>
      <p:sp>
        <p:nvSpPr>
          <p:cNvPr id="33796" name="Slide Number Placeholder 3">
            <a:extLst>
              <a:ext uri="{FF2B5EF4-FFF2-40B4-BE49-F238E27FC236}">
                <a16:creationId xmlns:a16="http://schemas.microsoft.com/office/drawing/2014/main" id="{822A2904-56DD-8FD5-0088-B986519989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D91DF3-5C5D-4DAF-840F-D523541DC8D2}" type="slidenum">
              <a:rPr kumimoji="0" lang="en-AU"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AU"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5BE02F5E-D48B-EE72-CAD9-63DC92A8DB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0EBAD08-BF42-CFA2-C636-4D7619BD3183}"/>
              </a:ext>
            </a:extLst>
          </p:cNvPr>
          <p:cNvSpPr>
            <a:spLocks noGrp="1"/>
          </p:cNvSpPr>
          <p:nvPr>
            <p:ph type="body" idx="1"/>
          </p:nvPr>
        </p:nvSpPr>
        <p:spPr/>
        <p:txBody>
          <a:bodyPr/>
          <a:lstStyle/>
          <a:p>
            <a:pPr eaLnBrk="1" fontAlgn="auto" hangingPunct="1">
              <a:spcBef>
                <a:spcPts val="0"/>
              </a:spcBef>
              <a:spcAft>
                <a:spcPts val="0"/>
              </a:spcAft>
              <a:defRPr/>
            </a:pPr>
            <a:r>
              <a:rPr lang="en-AU" altLang="en-US" b="1" i="1" dirty="0">
                <a:solidFill>
                  <a:prstClr val="black"/>
                </a:solidFill>
                <a:effectLst>
                  <a:outerShdw blurRad="38100" dist="38100" dir="2700000" algn="tl">
                    <a:srgbClr val="C0C0C0"/>
                  </a:outerShdw>
                </a:effectLst>
              </a:rPr>
              <a:t>Postal Voting</a:t>
            </a:r>
            <a:br>
              <a:rPr lang="en-AU" altLang="en-US" b="1" i="1" dirty="0">
                <a:solidFill>
                  <a:prstClr val="black"/>
                </a:solidFill>
                <a:effectLst>
                  <a:outerShdw blurRad="38100" dist="38100" dir="2700000" algn="tl">
                    <a:srgbClr val="C0C0C0"/>
                  </a:outerShdw>
                </a:effectLst>
              </a:rPr>
            </a:br>
            <a:r>
              <a:rPr lang="en-AU" altLang="en-US" b="1" i="1" dirty="0">
                <a:solidFill>
                  <a:prstClr val="black"/>
                </a:solidFill>
                <a:effectLst>
                  <a:outerShdw blurRad="38100" dist="38100" dir="2700000" algn="tl">
                    <a:srgbClr val="C0C0C0"/>
                  </a:outerShdw>
                </a:effectLst>
              </a:rPr>
              <a:t>By Application</a:t>
            </a:r>
          </a:p>
          <a:p>
            <a:pPr>
              <a:defRPr/>
            </a:pPr>
            <a:endParaRPr lang="en-AU" dirty="0"/>
          </a:p>
          <a:p>
            <a:pPr>
              <a:defRPr/>
            </a:pPr>
            <a:endParaRPr lang="en-AU" dirty="0"/>
          </a:p>
          <a:p>
            <a:pPr>
              <a:defRPr/>
            </a:pPr>
            <a:r>
              <a:rPr lang="en-AU" dirty="0"/>
              <a:t>Electors who have applied for a postal vote will be sent their election package as soon as practical around the publication of the Election Notice</a:t>
            </a:r>
          </a:p>
          <a:p>
            <a:pPr>
              <a:defRPr/>
            </a:pPr>
            <a:r>
              <a:rPr lang="en-AU" dirty="0"/>
              <a:t>Returned Postal Votes can be posted to the Returning Officer using the supplied reply paid envelope or hand-delivered to the local government office</a:t>
            </a:r>
          </a:p>
          <a:p>
            <a:pPr>
              <a:defRPr/>
            </a:pPr>
            <a:endParaRPr lang="en-AU" dirty="0"/>
          </a:p>
        </p:txBody>
      </p:sp>
      <p:sp>
        <p:nvSpPr>
          <p:cNvPr id="35844" name="Slide Number Placeholder 3">
            <a:extLst>
              <a:ext uri="{FF2B5EF4-FFF2-40B4-BE49-F238E27FC236}">
                <a16:creationId xmlns:a16="http://schemas.microsoft.com/office/drawing/2014/main" id="{D11F44D8-4FE9-BE9E-B8B1-CDEC55A9CF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D5A2C1-F8BB-4974-9D7A-B1893116C956}" type="slidenum">
              <a:rPr kumimoji="0" lang="en-AU"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AU"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A9F73883-4726-BFB9-4C9B-F6388DA5225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D782DC7-D579-3184-5A48-93DE3B1205F5}"/>
              </a:ext>
            </a:extLst>
          </p:cNvPr>
          <p:cNvSpPr>
            <a:spLocks noGrp="1"/>
          </p:cNvSpPr>
          <p:nvPr>
            <p:ph type="body" idx="1"/>
          </p:nvPr>
        </p:nvSpPr>
        <p:spPr/>
        <p:txBody>
          <a:bodyPr/>
          <a:lstStyle/>
          <a:p>
            <a:pPr eaLnBrk="1" fontAlgn="auto" hangingPunct="1">
              <a:spcBef>
                <a:spcPts val="0"/>
              </a:spcBef>
              <a:spcAft>
                <a:spcPts val="0"/>
              </a:spcAft>
              <a:defRPr/>
            </a:pPr>
            <a:r>
              <a:rPr lang="en-AU" altLang="en-US" b="1" i="1" dirty="0">
                <a:effectLst>
                  <a:outerShdw blurRad="38100" dist="38100" dir="2700000" algn="tl">
                    <a:srgbClr val="C0C0C0"/>
                  </a:outerShdw>
                </a:effectLst>
              </a:rPr>
              <a:t>Election Day – </a:t>
            </a:r>
          </a:p>
          <a:p>
            <a:pPr eaLnBrk="1" fontAlgn="auto" hangingPunct="1">
              <a:spcBef>
                <a:spcPts val="0"/>
              </a:spcBef>
              <a:spcAft>
                <a:spcPts val="0"/>
              </a:spcAft>
              <a:defRPr/>
            </a:pPr>
            <a:endParaRPr lang="en-AU" altLang="en-US" sz="1000" b="1" i="1" dirty="0">
              <a:solidFill>
                <a:schemeClr val="bg1"/>
              </a:solidFill>
              <a:effectLst>
                <a:outerShdw blurRad="38100" dist="38100" dir="2700000" algn="tl">
                  <a:srgbClr val="C0C0C0"/>
                </a:outerShdw>
              </a:effectLst>
            </a:endParaRPr>
          </a:p>
          <a:p>
            <a:pPr eaLnBrk="1" fontAlgn="auto" hangingPunct="1">
              <a:spcBef>
                <a:spcPct val="50000"/>
              </a:spcBef>
              <a:spcAft>
                <a:spcPts val="0"/>
              </a:spcAft>
              <a:defRPr/>
            </a:pPr>
            <a:r>
              <a:rPr lang="en-AU" altLang="en-US" dirty="0"/>
              <a:t>Electors can vote at any polling place on election day</a:t>
            </a:r>
          </a:p>
          <a:p>
            <a:pPr eaLnBrk="1" fontAlgn="auto" hangingPunct="1">
              <a:spcBef>
                <a:spcPct val="50000"/>
              </a:spcBef>
              <a:spcAft>
                <a:spcPts val="0"/>
              </a:spcAft>
              <a:defRPr/>
            </a:pPr>
            <a:r>
              <a:rPr lang="en-AU" altLang="en-US" dirty="0"/>
              <a:t>At least one polling place must be opened between 8:00am &amp; 6:00pm</a:t>
            </a:r>
          </a:p>
          <a:p>
            <a:pPr eaLnBrk="1" fontAlgn="auto" hangingPunct="1">
              <a:spcBef>
                <a:spcPct val="50000"/>
              </a:spcBef>
              <a:spcAft>
                <a:spcPts val="0"/>
              </a:spcAft>
              <a:defRPr/>
            </a:pPr>
            <a:r>
              <a:rPr lang="en-AU" altLang="en-US" dirty="0"/>
              <a:t>Other polling places can be opened for different hours</a:t>
            </a:r>
          </a:p>
          <a:p>
            <a:pPr>
              <a:defRPr/>
            </a:pPr>
            <a:endParaRPr lang="en-AU" dirty="0"/>
          </a:p>
        </p:txBody>
      </p:sp>
      <p:sp>
        <p:nvSpPr>
          <p:cNvPr id="37892" name="Slide Number Placeholder 3">
            <a:extLst>
              <a:ext uri="{FF2B5EF4-FFF2-40B4-BE49-F238E27FC236}">
                <a16:creationId xmlns:a16="http://schemas.microsoft.com/office/drawing/2014/main" id="{9E816110-7783-66BF-0900-5050A819B6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F36818-CC23-42D8-B4A1-986E5BE163B5}" type="slidenum">
              <a:rPr kumimoji="0" lang="en-AU"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AU"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E88FCEA5-86F8-81FD-6CCB-716D1CC32A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A18515C-77BC-3594-7622-2E92BE7CD78D}"/>
              </a:ext>
            </a:extLst>
          </p:cNvPr>
          <p:cNvSpPr>
            <a:spLocks noGrp="1"/>
          </p:cNvSpPr>
          <p:nvPr>
            <p:ph type="body" idx="1"/>
          </p:nvPr>
        </p:nvSpPr>
        <p:spPr/>
        <p:txBody>
          <a:bodyPr/>
          <a:lstStyle/>
          <a:p>
            <a:pPr eaLnBrk="1" fontAlgn="auto" hangingPunct="1">
              <a:spcBef>
                <a:spcPts val="0"/>
              </a:spcBef>
              <a:spcAft>
                <a:spcPts val="0"/>
              </a:spcAft>
              <a:defRPr/>
            </a:pPr>
            <a:r>
              <a:rPr lang="en-AU" altLang="en-US" b="1" i="1" dirty="0">
                <a:effectLst>
                  <a:outerShdw blurRad="38100" dist="38100" dir="2700000" algn="tl">
                    <a:srgbClr val="C0C0C0"/>
                  </a:outerShdw>
                </a:effectLst>
              </a:rPr>
              <a:t>Postal Voting </a:t>
            </a:r>
            <a:br>
              <a:rPr lang="en-AU" altLang="en-US" b="1" i="1" dirty="0">
                <a:effectLst>
                  <a:outerShdw blurRad="38100" dist="38100" dir="2700000" algn="tl">
                    <a:srgbClr val="C0C0C0"/>
                  </a:outerShdw>
                </a:effectLst>
              </a:rPr>
            </a:br>
            <a:r>
              <a:rPr lang="en-AU" altLang="en-US" b="1" i="1" dirty="0">
                <a:effectLst>
                  <a:outerShdw blurRad="38100" dist="38100" dir="2700000" algn="tl">
                    <a:srgbClr val="C0C0C0"/>
                  </a:outerShdw>
                </a:effectLst>
              </a:rPr>
              <a:t>Election Day – Close of Poll 6.00pm  </a:t>
            </a:r>
          </a:p>
          <a:p>
            <a:pPr eaLnBrk="1" fontAlgn="auto" hangingPunct="1">
              <a:spcBef>
                <a:spcPts val="0"/>
              </a:spcBef>
              <a:spcAft>
                <a:spcPts val="0"/>
              </a:spcAft>
              <a:defRPr/>
            </a:pPr>
            <a:endParaRPr lang="en-AU" altLang="en-US" sz="1000" b="1" i="1" dirty="0">
              <a:solidFill>
                <a:schemeClr val="bg1"/>
              </a:solidFill>
              <a:effectLst>
                <a:outerShdw blurRad="38100" dist="38100" dir="2700000" algn="tl">
                  <a:srgbClr val="C0C0C0"/>
                </a:outerShdw>
              </a:effectLst>
            </a:endParaRPr>
          </a:p>
          <a:p>
            <a:pPr eaLnBrk="1" fontAlgn="auto" hangingPunct="1">
              <a:spcBef>
                <a:spcPct val="50000"/>
              </a:spcBef>
              <a:spcAft>
                <a:spcPts val="0"/>
              </a:spcAft>
              <a:defRPr/>
            </a:pPr>
            <a:r>
              <a:rPr lang="en-AU" altLang="en-US" dirty="0"/>
              <a:t>Ballot boxes are opened and The counting of votes commences</a:t>
            </a:r>
          </a:p>
          <a:p>
            <a:pPr eaLnBrk="1" fontAlgn="auto" hangingPunct="1">
              <a:spcBef>
                <a:spcPct val="50000"/>
              </a:spcBef>
              <a:spcAft>
                <a:spcPts val="0"/>
              </a:spcAft>
              <a:defRPr/>
            </a:pPr>
            <a:r>
              <a:rPr lang="en-AU" altLang="en-US" dirty="0"/>
              <a:t>Optional Preference voting</a:t>
            </a:r>
          </a:p>
          <a:p>
            <a:pPr eaLnBrk="1" fontAlgn="auto" hangingPunct="1">
              <a:spcBef>
                <a:spcPct val="50000"/>
              </a:spcBef>
              <a:spcAft>
                <a:spcPts val="0"/>
              </a:spcAft>
              <a:defRPr/>
            </a:pPr>
            <a:r>
              <a:rPr lang="en-AU" altLang="en-US" dirty="0"/>
              <a:t>Scrutineers can observe the counting of the votes</a:t>
            </a:r>
          </a:p>
          <a:p>
            <a:pPr eaLnBrk="1" fontAlgn="auto" hangingPunct="1">
              <a:spcBef>
                <a:spcPct val="50000"/>
              </a:spcBef>
              <a:spcAft>
                <a:spcPts val="0"/>
              </a:spcAft>
              <a:defRPr/>
            </a:pPr>
            <a:r>
              <a:rPr lang="en-AU" altLang="en-US" dirty="0"/>
              <a:t>Count may continue onto Sunday (May include a recount)</a:t>
            </a:r>
          </a:p>
          <a:p>
            <a:pPr eaLnBrk="1" fontAlgn="auto" hangingPunct="1">
              <a:spcBef>
                <a:spcPct val="50000"/>
              </a:spcBef>
              <a:spcAft>
                <a:spcPts val="0"/>
              </a:spcAft>
              <a:defRPr/>
            </a:pPr>
            <a:r>
              <a:rPr lang="en-AU" altLang="en-US" dirty="0"/>
              <a:t>The Returning Officer may declare the results on the Monday after election day</a:t>
            </a:r>
            <a:endParaRPr lang="en-AU" altLang="en-US" u="sng" dirty="0"/>
          </a:p>
          <a:p>
            <a:pPr eaLnBrk="1" fontAlgn="auto" hangingPunct="1">
              <a:spcBef>
                <a:spcPct val="50000"/>
              </a:spcBef>
              <a:spcAft>
                <a:spcPct val="50000"/>
              </a:spcAft>
              <a:defRPr/>
            </a:pPr>
            <a:r>
              <a:rPr lang="en-AU" altLang="en-US" dirty="0"/>
              <a:t>Results are posted both onto Local Governments Website &amp; onto the Commission’s web site </a:t>
            </a:r>
            <a:r>
              <a:rPr lang="en-AU" altLang="en-US" dirty="0">
                <a:hlinkClick r:id="rId3"/>
              </a:rPr>
              <a:t>www.elections.wa.gov.au</a:t>
            </a:r>
            <a:r>
              <a:rPr lang="en-AU" altLang="en-US" dirty="0"/>
              <a:t> and </a:t>
            </a:r>
            <a:endParaRPr lang="en-AU" altLang="en-US" sz="1000" b="1" i="1" dirty="0">
              <a:effectLst>
                <a:outerShdw blurRad="38100" dist="38100" dir="2700000" algn="tl">
                  <a:srgbClr val="C0C0C0"/>
                </a:outerShdw>
              </a:effectLst>
            </a:endParaRPr>
          </a:p>
          <a:p>
            <a:pPr eaLnBrk="1" fontAlgn="auto" hangingPunct="1">
              <a:spcBef>
                <a:spcPts val="0"/>
              </a:spcBef>
              <a:spcAft>
                <a:spcPts val="0"/>
              </a:spcAft>
              <a:defRPr/>
            </a:pPr>
            <a:endParaRPr lang="en-AU" dirty="0"/>
          </a:p>
        </p:txBody>
      </p:sp>
      <p:sp>
        <p:nvSpPr>
          <p:cNvPr id="39940" name="Slide Number Placeholder 3">
            <a:extLst>
              <a:ext uri="{FF2B5EF4-FFF2-40B4-BE49-F238E27FC236}">
                <a16:creationId xmlns:a16="http://schemas.microsoft.com/office/drawing/2014/main" id="{0C318003-952A-8CA7-0EF6-D7335F94C1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9D54FB-0F84-4F52-A7AC-D8CA5E87A757}" type="slidenum">
              <a:rPr kumimoji="0" lang="en-AU"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AU"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F8C136FB-ED7A-4220-CFBE-F082FA7852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997235E-1E62-3D55-FCC3-20F23AE48399}"/>
              </a:ext>
            </a:extLst>
          </p:cNvPr>
          <p:cNvSpPr>
            <a:spLocks noGrp="1"/>
          </p:cNvSpPr>
          <p:nvPr>
            <p:ph type="body" idx="1"/>
          </p:nvPr>
        </p:nvSpPr>
        <p:spPr/>
        <p:txBody>
          <a:bodyPr/>
          <a:lstStyle/>
          <a:p>
            <a:pPr eaLnBrk="1" fontAlgn="auto" hangingPunct="1">
              <a:spcBef>
                <a:spcPts val="0"/>
              </a:spcBef>
              <a:spcAft>
                <a:spcPts val="0"/>
              </a:spcAft>
              <a:defRPr/>
            </a:pPr>
            <a:r>
              <a:rPr lang="en-AU" altLang="en-US" b="1" i="1" dirty="0">
                <a:effectLst>
                  <a:outerShdw blurRad="38100" dist="38100" dir="2700000" algn="tl">
                    <a:srgbClr val="C0C0C0"/>
                  </a:outerShdw>
                </a:effectLst>
              </a:rPr>
              <a:t>General Information</a:t>
            </a:r>
            <a:br>
              <a:rPr lang="en-AU" altLang="en-US" b="1" i="1" dirty="0">
                <a:effectLst>
                  <a:outerShdw blurRad="38100" dist="38100" dir="2700000" algn="tl">
                    <a:srgbClr val="C0C0C0"/>
                  </a:outerShdw>
                </a:effectLst>
              </a:rPr>
            </a:br>
            <a:r>
              <a:rPr lang="en-AU" altLang="en-US" b="1" i="1" dirty="0">
                <a:effectLst>
                  <a:outerShdw blurRad="38100" dist="38100" dir="2700000" algn="tl">
                    <a:srgbClr val="C0C0C0"/>
                  </a:outerShdw>
                </a:effectLst>
              </a:rPr>
              <a:t>Electoral advertising</a:t>
            </a:r>
          </a:p>
          <a:p>
            <a:pPr eaLnBrk="1" fontAlgn="auto" hangingPunct="1">
              <a:spcBef>
                <a:spcPts val="0"/>
              </a:spcBef>
              <a:spcAft>
                <a:spcPts val="0"/>
              </a:spcAft>
              <a:defRPr/>
            </a:pPr>
            <a:endParaRPr lang="en-AU" altLang="en-US" sz="1000" b="1" i="1" dirty="0">
              <a:solidFill>
                <a:schemeClr val="bg1"/>
              </a:solidFill>
              <a:effectLst>
                <a:outerShdw blurRad="38100" dist="38100" dir="2700000" algn="tl">
                  <a:srgbClr val="C0C0C0"/>
                </a:outerShdw>
              </a:effectLst>
            </a:endParaRPr>
          </a:p>
          <a:p>
            <a:pPr eaLnBrk="1" fontAlgn="auto" hangingPunct="1">
              <a:spcBef>
                <a:spcPct val="50000"/>
              </a:spcBef>
              <a:spcAft>
                <a:spcPts val="0"/>
              </a:spcAft>
              <a:defRPr/>
            </a:pPr>
            <a:r>
              <a:rPr lang="en-AU" altLang="en-US" dirty="0"/>
              <a:t>Handbills, pamphlets, notices, letters, and other printed articles – must have NAME and ADDRESS of person authorising and NAME and ADDRESS of printer</a:t>
            </a:r>
          </a:p>
          <a:p>
            <a:pPr eaLnBrk="1" fontAlgn="auto" hangingPunct="1">
              <a:spcBef>
                <a:spcPct val="50000"/>
              </a:spcBef>
              <a:spcAft>
                <a:spcPts val="0"/>
              </a:spcAft>
              <a:defRPr/>
            </a:pPr>
            <a:r>
              <a:rPr lang="en-AU" altLang="en-US" dirty="0"/>
              <a:t>The address must NOT be a post office box</a:t>
            </a:r>
          </a:p>
          <a:p>
            <a:pPr eaLnBrk="1" fontAlgn="auto" hangingPunct="1">
              <a:spcBef>
                <a:spcPct val="50000"/>
              </a:spcBef>
              <a:spcAft>
                <a:spcPts val="0"/>
              </a:spcAft>
              <a:defRPr/>
            </a:pPr>
            <a:r>
              <a:rPr lang="en-AU" altLang="en-US" dirty="0"/>
              <a:t>All online election material requires the name &amp; address of the person authorising the material</a:t>
            </a:r>
          </a:p>
          <a:p>
            <a:pPr eaLnBrk="1" fontAlgn="auto" hangingPunct="1">
              <a:spcBef>
                <a:spcPct val="50000"/>
              </a:spcBef>
              <a:spcAft>
                <a:spcPts val="0"/>
              </a:spcAft>
              <a:defRPr/>
            </a:pPr>
            <a:r>
              <a:rPr lang="en-AU" altLang="en-US" dirty="0"/>
              <a:t>Refer to the local government by-laws regarding placements of signs.</a:t>
            </a:r>
          </a:p>
          <a:p>
            <a:pPr eaLnBrk="1" fontAlgn="auto" hangingPunct="1">
              <a:spcBef>
                <a:spcPts val="0"/>
              </a:spcBef>
              <a:spcAft>
                <a:spcPts val="0"/>
              </a:spcAft>
              <a:defRPr/>
            </a:pPr>
            <a:endParaRPr lang="en-AU" dirty="0"/>
          </a:p>
        </p:txBody>
      </p:sp>
      <p:sp>
        <p:nvSpPr>
          <p:cNvPr id="41988" name="Slide Number Placeholder 3">
            <a:extLst>
              <a:ext uri="{FF2B5EF4-FFF2-40B4-BE49-F238E27FC236}">
                <a16:creationId xmlns:a16="http://schemas.microsoft.com/office/drawing/2014/main" id="{00C23829-AAFB-7A12-1492-4125CB555E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77911D-02CC-441D-9DEE-BE749DBBCAF6}" type="slidenum">
              <a:rPr kumimoji="0" lang="en-AU"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AU"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341746B9-1B2F-F88C-8B53-3C2A2B2177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03486A5-3BB7-620D-DB18-406EE3555EDD}"/>
              </a:ext>
            </a:extLst>
          </p:cNvPr>
          <p:cNvSpPr>
            <a:spLocks noGrp="1"/>
          </p:cNvSpPr>
          <p:nvPr>
            <p:ph type="body" idx="1"/>
          </p:nvPr>
        </p:nvSpPr>
        <p:spPr/>
        <p:txBody>
          <a:bodyPr/>
          <a:lstStyle/>
          <a:p>
            <a:pPr eaLnBrk="1" fontAlgn="auto" hangingPunct="1">
              <a:spcBef>
                <a:spcPts val="0"/>
              </a:spcBef>
              <a:spcAft>
                <a:spcPts val="0"/>
              </a:spcAft>
              <a:defRPr/>
            </a:pPr>
            <a:r>
              <a:rPr lang="en-AU" altLang="en-US" sz="1000" b="1" i="1" dirty="0">
                <a:effectLst>
                  <a:outerShdw blurRad="38100" dist="38100" dir="2700000" algn="tl">
                    <a:srgbClr val="C0C0C0"/>
                  </a:outerShdw>
                </a:effectLst>
              </a:rPr>
              <a:t>Scrutineers</a:t>
            </a:r>
            <a:endParaRPr lang="en-AU" altLang="en-US" sz="900" b="1" i="1" dirty="0">
              <a:solidFill>
                <a:schemeClr val="bg1"/>
              </a:solidFill>
              <a:effectLst>
                <a:outerShdw blurRad="38100" dist="38100" dir="2700000" algn="tl">
                  <a:srgbClr val="C0C0C0"/>
                </a:outerShdw>
              </a:effectLst>
            </a:endParaRPr>
          </a:p>
          <a:p>
            <a:pPr eaLnBrk="1" fontAlgn="auto" hangingPunct="1">
              <a:spcBef>
                <a:spcPct val="50000"/>
              </a:spcBef>
              <a:spcAft>
                <a:spcPts val="0"/>
              </a:spcAft>
              <a:defRPr/>
            </a:pPr>
            <a:r>
              <a:rPr lang="en-AU" altLang="en-US" dirty="0"/>
              <a:t>Appointment Form</a:t>
            </a:r>
          </a:p>
          <a:p>
            <a:pPr lvl="1" eaLnBrk="1" fontAlgn="auto" hangingPunct="1">
              <a:spcBef>
                <a:spcPct val="50000"/>
              </a:spcBef>
              <a:spcAft>
                <a:spcPts val="0"/>
              </a:spcAft>
              <a:defRPr/>
            </a:pPr>
            <a:r>
              <a:rPr lang="en-AU" altLang="en-US" dirty="0"/>
              <a:t>Scrutineers must be appointed in writing by the candidate.</a:t>
            </a:r>
          </a:p>
          <a:p>
            <a:pPr eaLnBrk="1" fontAlgn="auto" hangingPunct="1">
              <a:spcBef>
                <a:spcPct val="50000"/>
              </a:spcBef>
              <a:spcAft>
                <a:spcPts val="0"/>
              </a:spcAft>
              <a:defRPr/>
            </a:pPr>
            <a:r>
              <a:rPr lang="en-AU" altLang="en-US" dirty="0"/>
              <a:t>Their rights</a:t>
            </a:r>
            <a:r>
              <a:rPr lang="en-AU" altLang="en-US" sz="1800" dirty="0"/>
              <a:t>	</a:t>
            </a:r>
          </a:p>
          <a:p>
            <a:pPr lvl="1" eaLnBrk="1" fontAlgn="auto" hangingPunct="1">
              <a:spcBef>
                <a:spcPct val="50000"/>
              </a:spcBef>
              <a:spcAft>
                <a:spcPts val="0"/>
              </a:spcAft>
              <a:defRPr/>
            </a:pPr>
            <a:r>
              <a:rPr lang="en-AU" altLang="en-US" dirty="0"/>
              <a:t>To enter and be in a polling place at anytime before close of poll</a:t>
            </a:r>
          </a:p>
          <a:p>
            <a:pPr lvl="1" eaLnBrk="1" fontAlgn="auto" hangingPunct="1">
              <a:spcBef>
                <a:spcPct val="50000"/>
              </a:spcBef>
              <a:spcAft>
                <a:spcPts val="0"/>
              </a:spcAft>
              <a:defRPr/>
            </a:pPr>
            <a:r>
              <a:rPr lang="en-AU" altLang="en-US" dirty="0"/>
              <a:t>To observe conduct of election</a:t>
            </a:r>
          </a:p>
          <a:p>
            <a:pPr lvl="1" eaLnBrk="1" fontAlgn="auto" hangingPunct="1">
              <a:spcBef>
                <a:spcPct val="50000"/>
              </a:spcBef>
              <a:spcAft>
                <a:spcPts val="0"/>
              </a:spcAft>
              <a:defRPr/>
            </a:pPr>
            <a:r>
              <a:rPr lang="en-AU" altLang="en-US" dirty="0"/>
              <a:t>To observe checking of postal voting papers</a:t>
            </a:r>
          </a:p>
          <a:p>
            <a:pPr lvl="1" eaLnBrk="1" fontAlgn="auto" hangingPunct="1">
              <a:spcBef>
                <a:spcPct val="50000"/>
              </a:spcBef>
              <a:spcAft>
                <a:spcPts val="0"/>
              </a:spcAft>
              <a:defRPr/>
            </a:pPr>
            <a:r>
              <a:rPr lang="en-AU" altLang="en-US" dirty="0"/>
              <a:t>To be present after close of poll and observe all proceedings at the count.</a:t>
            </a:r>
          </a:p>
          <a:p>
            <a:pPr eaLnBrk="1" fontAlgn="auto" hangingPunct="1">
              <a:spcBef>
                <a:spcPct val="50000"/>
              </a:spcBef>
              <a:spcAft>
                <a:spcPts val="0"/>
              </a:spcAft>
              <a:defRPr/>
            </a:pPr>
            <a:r>
              <a:rPr lang="en-AU" altLang="en-US" dirty="0"/>
              <a:t>Restrictions</a:t>
            </a:r>
          </a:p>
          <a:p>
            <a:pPr lvl="1" eaLnBrk="1" fontAlgn="auto" hangingPunct="1">
              <a:spcBef>
                <a:spcPct val="50000"/>
              </a:spcBef>
              <a:spcAft>
                <a:spcPts val="0"/>
              </a:spcAft>
              <a:defRPr/>
            </a:pPr>
            <a:r>
              <a:rPr lang="en-AU" altLang="en-US" dirty="0"/>
              <a:t>Not to be in a polling place if another scrutineer appointed by the same candidate is also there, except to cast or deliver own vote</a:t>
            </a:r>
          </a:p>
          <a:p>
            <a:pPr lvl="1" eaLnBrk="1" fontAlgn="auto" hangingPunct="1">
              <a:spcBef>
                <a:spcPct val="50000"/>
              </a:spcBef>
              <a:spcAft>
                <a:spcPts val="0"/>
              </a:spcAft>
              <a:defRPr/>
            </a:pPr>
            <a:r>
              <a:rPr lang="en-AU" altLang="en-US" dirty="0"/>
              <a:t>Not to take part in the conduct of election (including taking custody of postal votes)</a:t>
            </a:r>
          </a:p>
          <a:p>
            <a:pPr lvl="1" eaLnBrk="1" fontAlgn="auto" hangingPunct="1">
              <a:spcBef>
                <a:spcPct val="50000"/>
              </a:spcBef>
              <a:spcAft>
                <a:spcPts val="0"/>
              </a:spcAft>
              <a:defRPr/>
            </a:pPr>
            <a:r>
              <a:rPr lang="en-AU" altLang="en-US" dirty="0"/>
              <a:t>Not to record names of persons obtaining ballot papers.</a:t>
            </a:r>
          </a:p>
          <a:p>
            <a:pPr eaLnBrk="1" fontAlgn="auto" hangingPunct="1">
              <a:spcBef>
                <a:spcPts val="0"/>
              </a:spcBef>
              <a:spcAft>
                <a:spcPts val="0"/>
              </a:spcAft>
              <a:defRPr/>
            </a:pPr>
            <a:endParaRPr lang="en-AU" dirty="0"/>
          </a:p>
        </p:txBody>
      </p:sp>
      <p:sp>
        <p:nvSpPr>
          <p:cNvPr id="44036" name="Slide Number Placeholder 3">
            <a:extLst>
              <a:ext uri="{FF2B5EF4-FFF2-40B4-BE49-F238E27FC236}">
                <a16:creationId xmlns:a16="http://schemas.microsoft.com/office/drawing/2014/main" id="{CBDA5725-86DD-A18A-0E84-9ECF15C3C5E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93F07A-B813-47A7-8BEF-63F484366876}" type="slidenum">
              <a:rPr kumimoji="0" lang="en-AU"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AU"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DCCF4C21-7B3A-A86F-F02F-4E12910325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5A2039E2-2E20-F6F8-F1A0-FD38D735B3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a:p>
        </p:txBody>
      </p:sp>
      <p:sp>
        <p:nvSpPr>
          <p:cNvPr id="46084" name="Slide Number Placeholder 3">
            <a:extLst>
              <a:ext uri="{FF2B5EF4-FFF2-40B4-BE49-F238E27FC236}">
                <a16:creationId xmlns:a16="http://schemas.microsoft.com/office/drawing/2014/main" id="{9F59445C-B184-09CA-DBAA-A7F58CC1BA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6BC859-C7C0-49F8-86A3-F77039E2A9B9}" type="slidenum">
              <a:rPr kumimoji="0" lang="en-AU"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AU"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A11B442-6EFE-324F-8B20-12FE16D27F66}" type="slidenum">
              <a:rPr lang="en-US" smtClean="0"/>
              <a:t>3</a:t>
            </a:fld>
            <a:endParaRPr lang="en-US"/>
          </a:p>
        </p:txBody>
      </p:sp>
    </p:spTree>
    <p:extLst>
      <p:ext uri="{BB962C8B-B14F-4D97-AF65-F5344CB8AC3E}">
        <p14:creationId xmlns:p14="http://schemas.microsoft.com/office/powerpoint/2010/main" val="33894083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A11B442-6EFE-324F-8B20-12FE16D27F66}" type="slidenum">
              <a:rPr lang="en-US" smtClean="0"/>
              <a:t>30</a:t>
            </a:fld>
            <a:endParaRPr lang="en-US"/>
          </a:p>
        </p:txBody>
      </p:sp>
    </p:spTree>
    <p:extLst>
      <p:ext uri="{BB962C8B-B14F-4D97-AF65-F5344CB8AC3E}">
        <p14:creationId xmlns:p14="http://schemas.microsoft.com/office/powerpoint/2010/main" val="2221469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A11B442-6EFE-324F-8B20-12FE16D27F66}" type="slidenum">
              <a:rPr lang="en-US" smtClean="0"/>
              <a:t>31</a:t>
            </a:fld>
            <a:endParaRPr lang="en-US"/>
          </a:p>
        </p:txBody>
      </p:sp>
    </p:spTree>
    <p:extLst>
      <p:ext uri="{BB962C8B-B14F-4D97-AF65-F5344CB8AC3E}">
        <p14:creationId xmlns:p14="http://schemas.microsoft.com/office/powerpoint/2010/main" val="28509541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2ACAFE-DC4A-408E-82C0-CDDE7E9CDEA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4310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A11B442-6EFE-324F-8B20-12FE16D27F66}" type="slidenum">
              <a:rPr lang="en-US" smtClean="0"/>
              <a:t>33</a:t>
            </a:fld>
            <a:endParaRPr lang="en-US"/>
          </a:p>
        </p:txBody>
      </p:sp>
    </p:spTree>
    <p:extLst>
      <p:ext uri="{BB962C8B-B14F-4D97-AF65-F5344CB8AC3E}">
        <p14:creationId xmlns:p14="http://schemas.microsoft.com/office/powerpoint/2010/main" val="19374411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dirty="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2ACAFE-DC4A-408E-82C0-CDDE7E9CDEA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0615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base" latinLnBrk="0" hangingPunct="1">
              <a:lnSpc>
                <a:spcPts val="1200"/>
              </a:lnSpc>
              <a:spcBef>
                <a:spcPts val="600"/>
              </a:spcBef>
              <a:spcAft>
                <a:spcPts val="0"/>
              </a:spcAft>
              <a:buClrTx/>
              <a:buSzPts val="1000"/>
              <a:buFont typeface="Symbol" panose="05050102010706020507" pitchFamily="18" charset="2"/>
              <a:buChar char=""/>
              <a:tabLst>
                <a:tab pos="228600" algn="l"/>
              </a:tabLst>
              <a:defRPr/>
            </a:pPr>
            <a:endParaRPr lang="en-AU"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2ACAFE-DC4A-408E-82C0-CDDE7E9CDEA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9565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2ACAFE-DC4A-408E-82C0-CDDE7E9CDEA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255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A11B442-6EFE-324F-8B20-12FE16D27F66}" type="slidenum">
              <a:rPr lang="en-US" smtClean="0"/>
              <a:t>37</a:t>
            </a:fld>
            <a:endParaRPr lang="en-US"/>
          </a:p>
        </p:txBody>
      </p:sp>
    </p:spTree>
    <p:extLst>
      <p:ext uri="{BB962C8B-B14F-4D97-AF65-F5344CB8AC3E}">
        <p14:creationId xmlns:p14="http://schemas.microsoft.com/office/powerpoint/2010/main" val="13391356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AU" sz="1200" dirty="0">
              <a:effectLst/>
              <a:latin typeface="Arial"/>
              <a:ea typeface="Calibri" panose="020F0502020204030204" pitchFamily="34" charset="0"/>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2ACAFE-DC4A-408E-82C0-CDDE7E9CDEA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4986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A11B442-6EFE-324F-8B20-12FE16D27F66}" type="slidenum">
              <a:rPr lang="en-US" smtClean="0"/>
              <a:t>39</a:t>
            </a:fld>
            <a:endParaRPr lang="en-US"/>
          </a:p>
        </p:txBody>
      </p:sp>
    </p:spTree>
    <p:extLst>
      <p:ext uri="{BB962C8B-B14F-4D97-AF65-F5344CB8AC3E}">
        <p14:creationId xmlns:p14="http://schemas.microsoft.com/office/powerpoint/2010/main" val="4284983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When considering roles and responsibilities it is important to bear in mind that the Local Government Act was created with separate powers in mind. We see this intent in the following reading speech extract when the current Act was read into Parliament </a:t>
            </a:r>
            <a:r>
              <a:rPr lang="en-AU" b="1" dirty="0"/>
              <a:t>&lt;&lt; CLICK &gt;&gt;</a:t>
            </a:r>
          </a:p>
          <a:p>
            <a:endParaRPr lang="en-AU" b="1" dirty="0"/>
          </a:p>
          <a:p>
            <a:r>
              <a:rPr lang="en-AU" b="1" i="1" dirty="0">
                <a:solidFill>
                  <a:srgbClr val="000000"/>
                </a:solidFill>
                <a:latin typeface="Arial" panose="020B0604020202020204" pitchFamily="34" charset="0"/>
              </a:rPr>
              <a:t>The new Act will provide a clear distinction between the representative and policy making role of the elected Councillors and the administrative and advisory role of the Chief Executive Officer and other staff</a:t>
            </a:r>
          </a:p>
          <a:p>
            <a:endParaRPr lang="en-AU" dirty="0">
              <a:solidFill>
                <a:srgbClr val="000000"/>
              </a:solidFill>
              <a:latin typeface="Arial" panose="020B0604020202020204" pitchFamily="34" charset="0"/>
            </a:endParaRPr>
          </a:p>
          <a:p>
            <a:r>
              <a:rPr lang="en-AU" b="1" dirty="0">
                <a:solidFill>
                  <a:srgbClr val="000000"/>
                </a:solidFill>
                <a:latin typeface="Arial" panose="020B0604020202020204" pitchFamily="34" charset="0"/>
              </a:rPr>
              <a:t>CLICK</a:t>
            </a:r>
          </a:p>
          <a:p>
            <a:endParaRPr lang="en-AU" dirty="0">
              <a:solidFill>
                <a:srgbClr val="000000"/>
              </a:solidFill>
              <a:latin typeface="Arial" panose="020B0604020202020204" pitchFamily="34" charset="0"/>
            </a:endParaRPr>
          </a:p>
          <a:p>
            <a:r>
              <a:rPr lang="en-AU" dirty="0">
                <a:solidFill>
                  <a:srgbClr val="000000"/>
                </a:solidFill>
                <a:latin typeface="Arial" panose="020B0604020202020204" pitchFamily="34" charset="0"/>
              </a:rPr>
              <a:t>We will now look at how the Act was quite deliberately written with distinct roles for the Council, represented by Council Members, and roles for the Administration led by the CEO. </a:t>
            </a:r>
            <a:endParaRPr lang="en-AU" b="0" i="0"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B442-6EFE-324F-8B20-12FE16D27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0627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b="0" i="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2ACAFE-DC4A-408E-82C0-CDDE7E9CDEA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4029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A11B442-6EFE-324F-8B20-12FE16D27F66}" type="slidenum">
              <a:rPr lang="en-US" smtClean="0"/>
              <a:t>41</a:t>
            </a:fld>
            <a:endParaRPr lang="en-US"/>
          </a:p>
        </p:txBody>
      </p:sp>
    </p:spTree>
    <p:extLst>
      <p:ext uri="{BB962C8B-B14F-4D97-AF65-F5344CB8AC3E}">
        <p14:creationId xmlns:p14="http://schemas.microsoft.com/office/powerpoint/2010/main" val="27510872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A11B442-6EFE-324F-8B20-12FE16D27F66}" type="slidenum">
              <a:rPr lang="en-US" smtClean="0"/>
              <a:t>42</a:t>
            </a:fld>
            <a:endParaRPr lang="en-US"/>
          </a:p>
        </p:txBody>
      </p:sp>
    </p:spTree>
    <p:extLst>
      <p:ext uri="{BB962C8B-B14F-4D97-AF65-F5344CB8AC3E}">
        <p14:creationId xmlns:p14="http://schemas.microsoft.com/office/powerpoint/2010/main" val="30970847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A11B442-6EFE-324F-8B20-12FE16D27F66}" type="slidenum">
              <a:rPr lang="en-US" smtClean="0"/>
              <a:t>43</a:t>
            </a:fld>
            <a:endParaRPr lang="en-US"/>
          </a:p>
        </p:txBody>
      </p:sp>
    </p:spTree>
    <p:extLst>
      <p:ext uri="{BB962C8B-B14F-4D97-AF65-F5344CB8AC3E}">
        <p14:creationId xmlns:p14="http://schemas.microsoft.com/office/powerpoint/2010/main" val="16925063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A11B442-6EFE-324F-8B20-12FE16D27F66}" type="slidenum">
              <a:rPr lang="en-US" smtClean="0"/>
              <a:t>44</a:t>
            </a:fld>
            <a:endParaRPr lang="en-US"/>
          </a:p>
        </p:txBody>
      </p:sp>
    </p:spTree>
    <p:extLst>
      <p:ext uri="{BB962C8B-B14F-4D97-AF65-F5344CB8AC3E}">
        <p14:creationId xmlns:p14="http://schemas.microsoft.com/office/powerpoint/2010/main" val="29359640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A11B442-6EFE-324F-8B20-12FE16D27F66}" type="slidenum">
              <a:rPr lang="en-US" smtClean="0"/>
              <a:t>45</a:t>
            </a:fld>
            <a:endParaRPr lang="en-US"/>
          </a:p>
        </p:txBody>
      </p:sp>
    </p:spTree>
    <p:extLst>
      <p:ext uri="{BB962C8B-B14F-4D97-AF65-F5344CB8AC3E}">
        <p14:creationId xmlns:p14="http://schemas.microsoft.com/office/powerpoint/2010/main" val="35169855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A11B442-6EFE-324F-8B20-12FE16D27F66}" type="slidenum">
              <a:rPr lang="en-US" smtClean="0"/>
              <a:t>46</a:t>
            </a:fld>
            <a:endParaRPr lang="en-US"/>
          </a:p>
        </p:txBody>
      </p:sp>
    </p:spTree>
    <p:extLst>
      <p:ext uri="{BB962C8B-B14F-4D97-AF65-F5344CB8AC3E}">
        <p14:creationId xmlns:p14="http://schemas.microsoft.com/office/powerpoint/2010/main" val="38436214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A11B442-6EFE-324F-8B20-12FE16D27F66}" type="slidenum">
              <a:rPr lang="en-US" smtClean="0"/>
              <a:t>47</a:t>
            </a:fld>
            <a:endParaRPr lang="en-US"/>
          </a:p>
        </p:txBody>
      </p:sp>
    </p:spTree>
    <p:extLst>
      <p:ext uri="{BB962C8B-B14F-4D97-AF65-F5344CB8AC3E}">
        <p14:creationId xmlns:p14="http://schemas.microsoft.com/office/powerpoint/2010/main" val="34176407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Tonight’s presentations from the WA Electoral Commission and the Department of Local Government, Sport and Cultural Industries will prepare you for your candidacy in the lead up to election day.</a:t>
            </a:r>
          </a:p>
          <a:p>
            <a:endParaRPr lang="en-AU" dirty="0"/>
          </a:p>
          <a:p>
            <a:r>
              <a:rPr lang="en-AU" dirty="0"/>
              <a:t>In this presentation, we will briefly look at what you can expect should you be successful in your candidacy and be elected as a Council Member. </a:t>
            </a:r>
          </a:p>
          <a:p>
            <a:endParaRPr lang="en-AU" dirty="0"/>
          </a:p>
          <a:p>
            <a:pPr defTabSz="947958">
              <a:defRPr/>
            </a:pPr>
            <a:r>
              <a:rPr lang="en-AU" dirty="0"/>
              <a:t>Those people elected to office will be required to undertake mandatory ‘Council Member Essentials’ training, and tonight’s presentation </a:t>
            </a:r>
            <a:r>
              <a:rPr lang="en-AU" sz="1500" b="1" dirty="0"/>
              <a:t>&lt;&lt;CLICK&gt;&gt;</a:t>
            </a:r>
            <a:r>
              <a:rPr lang="en-AU" b="1" dirty="0"/>
              <a:t> </a:t>
            </a:r>
            <a:r>
              <a:rPr lang="en-AU" b="0" dirty="0"/>
              <a:t>i</a:t>
            </a:r>
            <a:r>
              <a:rPr lang="en-AU" dirty="0"/>
              <a:t>s based on the five core modules </a:t>
            </a:r>
            <a:r>
              <a:rPr lang="en-AU" b="1" dirty="0"/>
              <a:t>read above.</a:t>
            </a:r>
          </a:p>
          <a:p>
            <a:endParaRPr lang="en-AU" b="1" dirty="0"/>
          </a:p>
          <a:p>
            <a:r>
              <a:rPr lang="en-AU" b="1" dirty="0"/>
              <a:t>&lt;&lt;CLICK&gt;&gt;</a:t>
            </a:r>
          </a:p>
          <a:p>
            <a:endParaRPr lang="en-AU" b="0" dirty="0"/>
          </a:p>
          <a:p>
            <a:r>
              <a:rPr lang="en-AU" b="0" dirty="0"/>
              <a:t>We will close tonight with a brief summary of the support that is in place to assist you as a Council Member. </a:t>
            </a:r>
          </a:p>
          <a:p>
            <a:endParaRPr lang="en-AU"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B442-6EFE-324F-8B20-12FE16D27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2488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We will start with the Understanding Local Government module, which will assist you in your transition from a private citizen to a Councillor.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B442-6EFE-324F-8B20-12FE16D27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559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A11B442-6EFE-324F-8B20-12FE16D27F66}" type="slidenum">
              <a:rPr lang="en-US" smtClean="0"/>
              <a:t>5</a:t>
            </a:fld>
            <a:endParaRPr lang="en-US"/>
          </a:p>
        </p:txBody>
      </p:sp>
    </p:spTree>
    <p:extLst>
      <p:ext uri="{BB962C8B-B14F-4D97-AF65-F5344CB8AC3E}">
        <p14:creationId xmlns:p14="http://schemas.microsoft.com/office/powerpoint/2010/main" val="2377107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Local Government in WA is a big industry. </a:t>
            </a:r>
          </a:p>
          <a:p>
            <a:endParaRPr lang="en-AU" dirty="0"/>
          </a:p>
          <a:p>
            <a:r>
              <a:rPr lang="en-AU" b="1" dirty="0"/>
              <a:t>&lt;&lt;CLICK&gt;&gt;</a:t>
            </a:r>
          </a:p>
          <a:p>
            <a:endParaRPr lang="en-AU" b="1" dirty="0"/>
          </a:p>
          <a:p>
            <a:r>
              <a:rPr lang="en-AU" b="0" dirty="0"/>
              <a:t>There are 139 Local Governments with over 12 hundred Council Members representing communities right throughout the State, including Cocos (Keeling) and Christmas Islands. The sector employs over 22 thousand people. </a:t>
            </a:r>
          </a:p>
          <a:p>
            <a:endParaRPr lang="en-AU" b="0" dirty="0"/>
          </a:p>
          <a:p>
            <a:r>
              <a:rPr lang="en-AU" b="1" dirty="0"/>
              <a:t>&lt;&lt;CLICK&gt;&gt;</a:t>
            </a:r>
          </a:p>
          <a:p>
            <a:endParaRPr lang="en-AU" b="1" dirty="0"/>
          </a:p>
          <a:p>
            <a:r>
              <a:rPr lang="en-AU" b="0" dirty="0"/>
              <a:t>As can be seen, as an industry the sector contributes significantly to the State economy with $4.5 billion dollars in expenditure and management of almost $50 billion dollars in assets.  </a:t>
            </a:r>
          </a:p>
          <a:p>
            <a:endParaRPr lang="en-AU" b="0" dirty="0"/>
          </a:p>
          <a:p>
            <a:r>
              <a:rPr lang="en-AU" b="0" dirty="0"/>
              <a:t>Bearing in mind its original formation as Roads Boards, it is significant that Local Governments to this day continue to manage the vast majority of the state’s road network. </a:t>
            </a:r>
          </a:p>
          <a:p>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B442-6EFE-324F-8B20-12FE16D27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6187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Local Governments are created under residual powers retained by the States upon Federation. </a:t>
            </a:r>
          </a:p>
          <a:p>
            <a:endParaRPr lang="en-AU" dirty="0"/>
          </a:p>
          <a:p>
            <a:r>
              <a:rPr lang="en-AU" dirty="0"/>
              <a:t>The WA Constitution Act requires the State Legislature to maintain a system of Local Government and to provide it with relevant powers. </a:t>
            </a:r>
          </a:p>
          <a:p>
            <a:endParaRPr lang="en-AU" dirty="0"/>
          </a:p>
          <a:p>
            <a:r>
              <a:rPr lang="en-AU" dirty="0"/>
              <a:t>It is therefore often said that Local Government is a creature of State legislation. </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B442-6EFE-324F-8B20-12FE16D27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1750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We are currently operating under the Local Government Act 1995.</a:t>
            </a:r>
          </a:p>
          <a:p>
            <a:endParaRPr lang="en-AU" dirty="0"/>
          </a:p>
          <a:p>
            <a:r>
              <a:rPr lang="en-AU" b="1" dirty="0"/>
              <a:t>Click</a:t>
            </a:r>
          </a:p>
          <a:p>
            <a:endParaRPr lang="en-AU" dirty="0"/>
          </a:p>
          <a:p>
            <a:r>
              <a:rPr lang="en-AU" dirty="0"/>
              <a:t>This Act is designed in a way to provide separate roles and responsibilities for the Council, led by a Mayor or President, and the Administration led by a Chief Executive Officer.</a:t>
            </a:r>
          </a:p>
          <a:p>
            <a:endParaRPr lang="en-AU" dirty="0"/>
          </a:p>
          <a:p>
            <a:r>
              <a:rPr lang="en-AU" b="1" dirty="0"/>
              <a:t>Click</a:t>
            </a:r>
          </a:p>
          <a:p>
            <a:endParaRPr lang="en-AU" b="1" dirty="0"/>
          </a:p>
          <a:p>
            <a:r>
              <a:rPr lang="en-AU" dirty="0"/>
              <a:t>The Act is based on the principle of general competence, which means that a Local Government can make any decision it believes is in the best interests of its community but does not conflict with statute law or common law. </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B442-6EFE-324F-8B20-12FE16D27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7778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The Local Government Act does not specifically set out the services that must be provided but there are many other Acts that do.</a:t>
            </a:r>
          </a:p>
          <a:p>
            <a:endParaRPr lang="en-AU" dirty="0"/>
          </a:p>
          <a:p>
            <a:r>
              <a:rPr lang="en-AU" dirty="0"/>
              <a:t>For example, planning and building legislation requires Local Governments to perform functions in relation to land use planning, development and building approvals; and perform swimming pool inspections.</a:t>
            </a:r>
          </a:p>
          <a:p>
            <a:endParaRPr lang="en-AU" dirty="0"/>
          </a:p>
          <a:p>
            <a:r>
              <a:rPr lang="en-AU" dirty="0"/>
              <a:t>Local Governments have wide-ranging discretion to determine other services that it will provide to the community, which typically include recreational services and facilities; and arts and cultural functions and events. </a:t>
            </a:r>
          </a:p>
          <a:p>
            <a:endParaRPr lang="en-AU" dirty="0"/>
          </a:p>
          <a:p>
            <a:r>
              <a:rPr lang="en-AU" dirty="0"/>
              <a:t>The range of mandatory and discretionary services provided by Local Governments is generally categorised as People Services; Property Services and Regulatory Services.</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B442-6EFE-324F-8B20-12FE16D27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6408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We will now look at Serving on Council and the legislated provisions that establish separate roles and responsibilities between the Council and the Administration.</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B442-6EFE-324F-8B20-12FE16D27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80283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When considering roles and responsibilities it is important to bear in mind that the Local Government Act was created with separate powers in mind. We see this intent in the following reading speech extract when the current Act was read into Parliament </a:t>
            </a:r>
            <a:r>
              <a:rPr lang="en-AU" b="1" dirty="0"/>
              <a:t>&lt;&lt; CLICK &gt;&gt;</a:t>
            </a:r>
          </a:p>
          <a:p>
            <a:endParaRPr lang="en-AU" b="1" dirty="0"/>
          </a:p>
          <a:p>
            <a:r>
              <a:rPr lang="en-AU" b="1" i="1" dirty="0">
                <a:solidFill>
                  <a:srgbClr val="000000"/>
                </a:solidFill>
                <a:latin typeface="Arial" panose="020B0604020202020204" pitchFamily="34" charset="0"/>
              </a:rPr>
              <a:t>The new Act will provide a clear distinction between the representative and policy making role of the elected Councillors and the administrative and advisory role of the Chief Executive Officer and other staff</a:t>
            </a:r>
          </a:p>
          <a:p>
            <a:endParaRPr lang="en-AU" dirty="0">
              <a:solidFill>
                <a:srgbClr val="000000"/>
              </a:solidFill>
              <a:latin typeface="Arial" panose="020B0604020202020204" pitchFamily="34" charset="0"/>
            </a:endParaRPr>
          </a:p>
          <a:p>
            <a:r>
              <a:rPr lang="en-AU" b="1" dirty="0">
                <a:solidFill>
                  <a:srgbClr val="000000"/>
                </a:solidFill>
                <a:latin typeface="Arial" panose="020B0604020202020204" pitchFamily="34" charset="0"/>
              </a:rPr>
              <a:t>CLICK</a:t>
            </a:r>
          </a:p>
          <a:p>
            <a:endParaRPr lang="en-AU" dirty="0">
              <a:solidFill>
                <a:srgbClr val="000000"/>
              </a:solidFill>
              <a:latin typeface="Arial" panose="020B0604020202020204" pitchFamily="34" charset="0"/>
            </a:endParaRPr>
          </a:p>
          <a:p>
            <a:r>
              <a:rPr lang="en-AU" dirty="0">
                <a:solidFill>
                  <a:srgbClr val="000000"/>
                </a:solidFill>
                <a:latin typeface="Arial" panose="020B0604020202020204" pitchFamily="34" charset="0"/>
              </a:rPr>
              <a:t>We will now look at how the Act was quite deliberately written with distinct roles for the Council, represented by Council Members, and roles for the Administration led by the CEO. </a:t>
            </a:r>
            <a:endParaRPr lang="en-AU" b="0" i="0"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B442-6EFE-324F-8B20-12FE16D27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393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chemeClr val="tx1"/>
                </a:solidFill>
              </a:rPr>
              <a:t>The </a:t>
            </a:r>
            <a:r>
              <a:rPr lang="en-AU" b="0" i="0" baseline="0" dirty="0">
                <a:solidFill>
                  <a:schemeClr val="tx1"/>
                </a:solidFill>
              </a:rPr>
              <a:t>Act provides that it is the role of Council to g</a:t>
            </a:r>
            <a:r>
              <a:rPr lang="en-AU" dirty="0">
                <a:ea typeface="Open Sans" panose="020B0606030504020204" pitchFamily="34" charset="0"/>
                <a:cs typeface="Arial" panose="020B0604020202020204" pitchFamily="34" charset="0"/>
              </a:rPr>
              <a:t>overn the Local Government’s affairs and that it is responsible for the performance of the Local Government’s functions. Further, it is to oversee the allocation of the Local Government’s finances and resources (most significantly when adopting the annual budget) as well as determining the policies of the Local Government. </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B442-6EFE-324F-8B20-12FE16D27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3089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Here is a description of the role of a Councillor incorporating representative; leadership; communication; and decision-making roles.</a:t>
            </a:r>
            <a:r>
              <a:rPr lang="en-AU" b="1" dirty="0"/>
              <a:t> </a:t>
            </a:r>
          </a:p>
          <a:p>
            <a:endParaRPr lang="en-AU" b="1" dirty="0"/>
          </a:p>
          <a:p>
            <a:r>
              <a:rPr lang="en-AU" b="1" dirty="0"/>
              <a:t>&lt;&lt; CLICK &gt;&gt;</a:t>
            </a:r>
          </a:p>
          <a:p>
            <a:endParaRPr lang="en-AU" b="0" dirty="0"/>
          </a:p>
          <a:p>
            <a:r>
              <a:rPr lang="en-AU" b="0" dirty="0"/>
              <a:t>The Local Government Act does not provide Councillors with individual powers. </a:t>
            </a:r>
            <a:endParaRPr lang="en-AU" b="1" dirty="0"/>
          </a:p>
          <a:p>
            <a:endParaRPr lang="en-AU" b="1" dirty="0"/>
          </a:p>
          <a:p>
            <a:r>
              <a:rPr lang="en-AU" b="0" dirty="0"/>
              <a:t>W</a:t>
            </a:r>
            <a:r>
              <a:rPr lang="en-AU" dirty="0"/>
              <a:t>e will take a closer look at the role of a Councillor soon by bringing to life some of these roles.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B442-6EFE-324F-8B20-12FE16D27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6103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Mayor or President has additional roles that relate to the leadership of Council and the community </a:t>
            </a:r>
            <a:r>
              <a:rPr lang="en-AU" b="1" dirty="0"/>
              <a:t>&lt;&lt; read &gt;&gt;</a:t>
            </a:r>
            <a:r>
              <a:rPr lang="en-AU" dirty="0"/>
              <a:t>. </a:t>
            </a:r>
          </a:p>
          <a:p>
            <a:endParaRPr lang="en-AU" dirty="0"/>
          </a:p>
          <a:p>
            <a:r>
              <a:rPr lang="en-AU" b="1" dirty="0"/>
              <a:t>&lt;&lt; CLICK &gt;&gt;</a:t>
            </a:r>
          </a:p>
          <a:p>
            <a:endParaRPr lang="en-AU" dirty="0"/>
          </a:p>
          <a:p>
            <a:r>
              <a:rPr lang="en-AU" dirty="0"/>
              <a:t>Mayors and Presidents have one important individual power, authorising unbudgeted expenditure in response to public emergencies and natural disasters.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B442-6EFE-324F-8B20-12FE16D27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4689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Here are the functions of the Chief Executive Officer, who leads the Administration </a:t>
            </a:r>
            <a:r>
              <a:rPr lang="en-AU" b="1" dirty="0"/>
              <a:t>&lt;&lt; CLICK THROUGH &gt;&gt;</a:t>
            </a:r>
            <a:r>
              <a:rPr lang="en-AU" dirty="0"/>
              <a:t> . </a:t>
            </a:r>
          </a:p>
          <a:p>
            <a:endParaRPr lang="en-AU" dirty="0"/>
          </a:p>
          <a:p>
            <a:r>
              <a:rPr lang="en-AU" dirty="0"/>
              <a:t>Notice how these functions are operational in nature, as compared to the Council’s governing and strategic role and the Councillors representative and decision-making role. These functions can only be performed by the CEO, or by the professional staff under the direction of the CEO.</a:t>
            </a:r>
          </a:p>
          <a:p>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B442-6EFE-324F-8B20-12FE16D27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783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A11B442-6EFE-324F-8B20-12FE16D27F66}" type="slidenum">
              <a:rPr lang="en-US" smtClean="0"/>
              <a:t>6</a:t>
            </a:fld>
            <a:endParaRPr lang="en-US"/>
          </a:p>
        </p:txBody>
      </p:sp>
    </p:spTree>
    <p:extLst>
      <p:ext uri="{BB962C8B-B14F-4D97-AF65-F5344CB8AC3E}">
        <p14:creationId xmlns:p14="http://schemas.microsoft.com/office/powerpoint/2010/main" val="25762047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Understanding</a:t>
            </a:r>
            <a:r>
              <a:rPr lang="en-AU" baseline="0" dirty="0"/>
              <a:t> and observing the separate roles and responsibilities is fundamental to a Local Government providing efficient and effective governance. </a:t>
            </a:r>
          </a:p>
          <a:p>
            <a:endParaRPr lang="en-AU" i="0" baseline="0" dirty="0"/>
          </a:p>
          <a:p>
            <a:r>
              <a:rPr lang="en-AU" i="0" baseline="0" dirty="0"/>
              <a:t>In practice, whilst the two sides of the Local Government – the Council and the Administration led by the CEO – perform separate roles but do so collaboratively to deliver great outcomes for their community…… </a:t>
            </a:r>
          </a:p>
          <a:p>
            <a:endParaRPr lang="en-AU" i="0" baseline="0" dirty="0"/>
          </a:p>
          <a:p>
            <a:r>
              <a:rPr lang="en-AU" b="1" i="0" baseline="0" dirty="0"/>
              <a:t>CLICK</a:t>
            </a:r>
          </a:p>
          <a:p>
            <a:endParaRPr lang="en-AU" b="1" i="0" baseline="0" dirty="0"/>
          </a:p>
          <a:p>
            <a:r>
              <a:rPr lang="en-AU" b="0" i="0" baseline="0" dirty="0"/>
              <a:t>….and the collective outcomes from the Council and Administration working together will happen in the name of the Local Government, which is a legal entity established as a body corporate.   </a:t>
            </a:r>
          </a:p>
          <a:p>
            <a:endParaRPr lang="en-AU" i="0" baseline="0"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B442-6EFE-324F-8B20-12FE16D27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8376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Now let’s go back to the role of a Councillor and </a:t>
            </a:r>
            <a:r>
              <a:rPr lang="en-AU" baseline="0" dirty="0"/>
              <a:t>bring to life the way in which you will perform these highlighted roles.   </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B442-6EFE-324F-8B20-12FE16D27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2764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AU" sz="1200" b="1" kern="1200" baseline="0" dirty="0">
                <a:solidFill>
                  <a:schemeClr val="tx1"/>
                </a:solidFill>
                <a:latin typeface="+mn-lt"/>
                <a:ea typeface="+mn-ea"/>
                <a:cs typeface="+mn-cs"/>
              </a:rPr>
              <a:t>Represents the interests of electors’ ratepayers and residents of the district.</a:t>
            </a:r>
          </a:p>
          <a:p>
            <a:endParaRPr lang="en-AU" dirty="0"/>
          </a:p>
          <a:p>
            <a:pPr defTabSz="946649">
              <a:defRPr/>
            </a:pPr>
            <a:r>
              <a:rPr lang="en-AU" baseline="0" dirty="0">
                <a:solidFill>
                  <a:schemeClr val="tx1"/>
                </a:solidFill>
              </a:rPr>
              <a:t>If you are elected to Council, the first duty you will perform before serving in office will be the signing of this declaration. </a:t>
            </a:r>
          </a:p>
          <a:p>
            <a:pPr defTabSz="946649">
              <a:defRPr/>
            </a:pPr>
            <a:endParaRPr lang="en-AU" b="0" baseline="0" dirty="0">
              <a:solidFill>
                <a:schemeClr val="tx1"/>
              </a:solidFill>
            </a:endParaRPr>
          </a:p>
          <a:p>
            <a:pPr defTabSz="946649">
              <a:defRPr/>
            </a:pPr>
            <a:r>
              <a:rPr lang="en-AU" b="0" dirty="0">
                <a:solidFill>
                  <a:schemeClr val="tx1"/>
                </a:solidFill>
              </a:rPr>
              <a:t>By signing this declaration, you are </a:t>
            </a:r>
            <a:r>
              <a:rPr lang="en-AU" b="0" baseline="0" dirty="0">
                <a:solidFill>
                  <a:schemeClr val="tx1"/>
                </a:solidFill>
              </a:rPr>
              <a:t>pledging a commitment to </a:t>
            </a:r>
            <a:r>
              <a:rPr lang="en-AU" b="0" dirty="0">
                <a:solidFill>
                  <a:schemeClr val="tx1"/>
                </a:solidFill>
              </a:rPr>
              <a:t>represent the interests of </a:t>
            </a:r>
            <a:r>
              <a:rPr lang="en-AU" b="0" u="sng" dirty="0">
                <a:solidFill>
                  <a:schemeClr val="tx1"/>
                </a:solidFill>
              </a:rPr>
              <a:t>all</a:t>
            </a:r>
            <a:r>
              <a:rPr lang="en-AU" b="0" dirty="0">
                <a:solidFill>
                  <a:schemeClr val="tx1"/>
                </a:solidFill>
              </a:rPr>
              <a:t> people in the district – faithfully, honestly and with integrity - through your office on Council and that you will </a:t>
            </a:r>
            <a:r>
              <a:rPr lang="en-AU" b="0" baseline="0" dirty="0">
                <a:solidFill>
                  <a:schemeClr val="tx1"/>
                </a:solidFill>
              </a:rPr>
              <a:t>observe the Code of Conduct in doing so. </a:t>
            </a:r>
            <a:endParaRPr lang="en-AU" b="0" dirty="0">
              <a:solidFill>
                <a:schemeClr val="tx1"/>
              </a:solidFill>
            </a:endParaRPr>
          </a:p>
          <a:p>
            <a:endParaRPr lang="en-AU" b="0" dirty="0">
              <a:solidFill>
                <a:schemeClr val="tx1"/>
              </a:solidFill>
            </a:endParaRPr>
          </a:p>
          <a:p>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B442-6EFE-324F-8B20-12FE16D27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79913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Facilitates</a:t>
            </a:r>
            <a:r>
              <a:rPr lang="en-AU" b="1" baseline="0" dirty="0"/>
              <a:t> communication between the community and the council</a:t>
            </a:r>
          </a:p>
          <a:p>
            <a:endParaRPr lang="en-AU" b="1" dirty="0"/>
          </a:p>
          <a:p>
            <a:r>
              <a:rPr lang="en-AU" b="0" dirty="0"/>
              <a:t>If you are elected it is very likely that you will receive direct communications from residents, by phone, by email and when meeting people in the community. </a:t>
            </a:r>
          </a:p>
          <a:p>
            <a:endParaRPr lang="en-AU" b="0" dirty="0"/>
          </a:p>
          <a:p>
            <a:r>
              <a:rPr lang="en-AU" b="0" dirty="0"/>
              <a:t>H</a:t>
            </a:r>
            <a:r>
              <a:rPr lang="en-AU" b="0" baseline="0" dirty="0"/>
              <a:t>ere is a good example of a Councillor receiving an enquiry that relates to an operational matter – it could be a pothole in the road; a broken swing at the playground; or a barking dog. </a:t>
            </a:r>
          </a:p>
          <a:p>
            <a:endParaRPr lang="en-AU" b="0" baseline="0" dirty="0"/>
          </a:p>
          <a:p>
            <a:r>
              <a:rPr lang="en-AU" b="0" baseline="0" dirty="0"/>
              <a:t>We now know that operational matters are the function of the CEO and the administration. </a:t>
            </a:r>
          </a:p>
          <a:p>
            <a:endParaRPr lang="en-AU" b="0" baseline="0" dirty="0"/>
          </a:p>
          <a:p>
            <a:r>
              <a:rPr lang="en-AU" b="1" baseline="0" dirty="0"/>
              <a:t>&lt;&lt; CLICK &gt;&gt;</a:t>
            </a:r>
          </a:p>
          <a:p>
            <a:endParaRPr lang="en-AU" b="0" baseline="0" dirty="0"/>
          </a:p>
          <a:p>
            <a:r>
              <a:rPr lang="en-AU" b="0" baseline="0" dirty="0"/>
              <a:t>Here we see the Council Member doing the right thing by providing good advice to the community member, and </a:t>
            </a:r>
            <a:r>
              <a:rPr lang="en-AU" b="1" baseline="0" dirty="0"/>
              <a:t>&lt;&lt; CLICK &gt;&gt;</a:t>
            </a:r>
            <a:r>
              <a:rPr lang="en-AU" b="0" baseline="0" dirty="0"/>
              <a:t> the administration takes care of the matter. </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B442-6EFE-324F-8B20-12FE16D27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2848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baseline="0" dirty="0">
                <a:solidFill>
                  <a:schemeClr val="tx1"/>
                </a:solidFill>
              </a:rPr>
              <a:t>Participates in the local government’s decision-making processes at council and committee meetings &lt;&lt; CLICK &gt;&gt;</a:t>
            </a:r>
          </a:p>
          <a:p>
            <a:endParaRPr lang="en-AU" b="0" baseline="0" dirty="0">
              <a:solidFill>
                <a:schemeClr val="tx1"/>
              </a:solidFill>
            </a:endParaRPr>
          </a:p>
          <a:p>
            <a:r>
              <a:rPr lang="en-AU" b="0" baseline="0" dirty="0">
                <a:solidFill>
                  <a:schemeClr val="tx1"/>
                </a:solidFill>
              </a:rPr>
              <a:t>Arguably the most important role a Councillor plays is that of a decision-maker at formal Council meetings. Listed here is a range of typical matters dealt with at each Council meeting. </a:t>
            </a:r>
          </a:p>
          <a:p>
            <a:endParaRPr lang="en-AU" b="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0" baseline="0" dirty="0">
                <a:solidFill>
                  <a:schemeClr val="tx1"/>
                </a:solidFill>
              </a:rPr>
              <a:t>Your decision-making function is so important </a:t>
            </a:r>
            <a:r>
              <a:rPr lang="en-AU" b="1" baseline="0" dirty="0">
                <a:solidFill>
                  <a:schemeClr val="tx1"/>
                </a:solidFill>
              </a:rPr>
              <a:t>&lt;&lt; CLICK &gt;&gt;</a:t>
            </a:r>
            <a:r>
              <a:rPr lang="en-AU" b="0" baseline="0" dirty="0">
                <a:solidFill>
                  <a:schemeClr val="tx1"/>
                </a:solidFill>
              </a:rPr>
              <a:t>that the Local Government Act states that all Council Member who are present at a meeting </a:t>
            </a:r>
            <a:r>
              <a:rPr lang="en-AU" b="1" baseline="0" dirty="0">
                <a:solidFill>
                  <a:schemeClr val="tx1"/>
                </a:solidFill>
              </a:rPr>
              <a:t>must vote. </a:t>
            </a:r>
            <a:endParaRPr lang="en-AU" b="0" baseline="0" dirty="0">
              <a:solidFill>
                <a:schemeClr val="tx1"/>
              </a:solidFill>
            </a:endParaRPr>
          </a:p>
          <a:p>
            <a:endParaRPr lang="en-AU" b="0" baseline="0" dirty="0">
              <a:solidFill>
                <a:schemeClr val="tx1"/>
              </a:solidFill>
            </a:endParaRPr>
          </a:p>
          <a:p>
            <a:r>
              <a:rPr lang="en-AU" b="0" baseline="0" dirty="0">
                <a:solidFill>
                  <a:schemeClr val="tx1"/>
                </a:solidFill>
              </a:rPr>
              <a:t>This takes us to the next module of Council Members Essentials </a:t>
            </a:r>
            <a:r>
              <a:rPr lang="en-AU" b="1" baseline="0" dirty="0">
                <a:solidFill>
                  <a:schemeClr val="tx1"/>
                </a:solidFill>
              </a:rPr>
              <a:t>&lt;&lt; CLICK &gt;&gt; </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B442-6EFE-324F-8B20-12FE16D27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5828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B442-6EFE-324F-8B20-12FE16D27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632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There is much to understand about meetings of Council, where your important decision-making role occurs. Your own personal and professional experiences, including your employment history; educational qualifications and any additional skills you may bring to the role such as experience on Boards and Committees, will provide an invaluable background to your life as a decision-maker on Council. </a:t>
            </a:r>
          </a:p>
          <a:p>
            <a:endParaRPr lang="en-AU" dirty="0"/>
          </a:p>
          <a:p>
            <a:r>
              <a:rPr lang="en-AU" dirty="0"/>
              <a:t>The Meeting Procedures module will provide comprehensive information on the life-cycle of decision making including; the development of the Agenda which includes detailed reports and recommendations by professional staff under the direction of the CEO; the assistance provided to Council Members by the Administration before formal meetings to answer any questions they may have; and the protection of the rights of all Council Members to participate equally in a meeting, have their voice heard in debate and contribute to the decisions made by Council.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B442-6EFE-324F-8B20-12FE16D27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6018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Council meetings are subject to a considerable range of provisions in the Local Government Act, the associated Regulations and in Meeting Procedures Local Laws. </a:t>
            </a:r>
          </a:p>
          <a:p>
            <a:endParaRPr lang="en-AU" dirty="0"/>
          </a:p>
          <a:p>
            <a:r>
              <a:rPr lang="en-AU" dirty="0"/>
              <a:t>There is a particular focus in legislation on the rights of the community to be involved in Council meetings. For example:</a:t>
            </a:r>
          </a:p>
          <a:p>
            <a:pPr marL="171450" indent="-171450">
              <a:buFontTx/>
              <a:buChar char="-"/>
            </a:pPr>
            <a:r>
              <a:rPr lang="en-AU" dirty="0"/>
              <a:t>The public have a right to attend meetings and the beginning of every Council meeting is set aside for Public Question Time;</a:t>
            </a:r>
          </a:p>
          <a:p>
            <a:pPr marL="171450" indent="-171450">
              <a:buFontTx/>
              <a:buChar char="-"/>
            </a:pPr>
            <a:r>
              <a:rPr lang="en-AU" dirty="0"/>
              <a:t>Local Governments will soon be required to live broadcast or audio record their meetings, creating a permanent public record;</a:t>
            </a:r>
          </a:p>
          <a:p>
            <a:pPr marL="171450" indent="-171450">
              <a:buFontTx/>
              <a:buChar char="-"/>
            </a:pPr>
            <a:r>
              <a:rPr lang="en-AU" dirty="0"/>
              <a:t>The public have a right to access the Agenda before the meeting, and to access Minutes resulting from Council meetings;</a:t>
            </a:r>
          </a:p>
          <a:p>
            <a:pPr marL="171450" indent="-171450">
              <a:buFontTx/>
              <a:buChar char="-"/>
            </a:pPr>
            <a:r>
              <a:rPr lang="en-AU" dirty="0"/>
              <a:t>The public can even call a special meeting of electors, where they can raise one or more matters for Council’s attention.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In the very near future, all Local Governments will conduct meetings under a single Uniform Meeting Procedures regulation, rather than individually adopted Local Laws.  </a:t>
            </a:r>
          </a:p>
          <a:p>
            <a:pPr marL="171450" indent="-171450">
              <a:buFontTx/>
              <a:buChar char="-"/>
            </a:pP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B442-6EFE-324F-8B20-12FE16D27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124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The Local Government Act provisions relating to meetings are not just about procedures. </a:t>
            </a:r>
          </a:p>
          <a:p>
            <a:endParaRPr lang="en-AU" dirty="0"/>
          </a:p>
          <a:p>
            <a:r>
              <a:rPr lang="en-AU" dirty="0"/>
              <a:t>New Code of Conduct provisions seen here, have introduced new behavioural requirements for individual Council Members at Council and Committee meetings</a:t>
            </a:r>
            <a:r>
              <a:rPr lang="en-AU" b="1" dirty="0"/>
              <a:t> </a:t>
            </a:r>
          </a:p>
          <a:p>
            <a:endParaRPr lang="en-AU" dirty="0"/>
          </a:p>
          <a:p>
            <a:r>
              <a:rPr lang="en-AU" dirty="0"/>
              <a:t>This heightened level of accountability means it is of great importance that Council Members fully understand there are expectations of appropriate behaviours at formal Council and Committee meetings. </a:t>
            </a:r>
          </a:p>
          <a:p>
            <a:endParaRPr lang="en-AU" dirty="0"/>
          </a:p>
          <a:p>
            <a:r>
              <a:rPr lang="en-AU" dirty="0"/>
              <a:t>Abiding by the Code is not only an ethical obligation, given that  any behavioural failure that breaches the Code may result in a complaint.  </a:t>
            </a:r>
          </a:p>
          <a:p>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B442-6EFE-324F-8B20-12FE16D27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7405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Let’s close this module with a quick quiz </a:t>
            </a:r>
            <a:r>
              <a:rPr lang="en-AU" b="1" dirty="0"/>
              <a:t>&lt;&lt; READ &gt;&gt;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B442-6EFE-324F-8B20-12FE16D27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971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A11B442-6EFE-324F-8B20-12FE16D27F66}" type="slidenum">
              <a:rPr lang="en-US" smtClean="0"/>
              <a:t>7</a:t>
            </a:fld>
            <a:endParaRPr lang="en-US"/>
          </a:p>
        </p:txBody>
      </p:sp>
    </p:spTree>
    <p:extLst>
      <p:ext uri="{BB962C8B-B14F-4D97-AF65-F5344CB8AC3E}">
        <p14:creationId xmlns:p14="http://schemas.microsoft.com/office/powerpoint/2010/main" val="41164952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This is of course, false…..</a:t>
            </a:r>
          </a:p>
          <a:p>
            <a:endParaRPr lang="en-AU" dirty="0"/>
          </a:p>
          <a:p>
            <a:endParaRPr lang="en-AU" dirty="0"/>
          </a:p>
          <a:p>
            <a:r>
              <a:rPr lang="en-AU" b="1" dirty="0"/>
              <a:t>&lt;&lt; Summarise Above Notes &gt;&gt; </a:t>
            </a:r>
          </a:p>
          <a:p>
            <a:endParaRPr lang="en-AU" b="1" dirty="0"/>
          </a:p>
          <a:p>
            <a:endParaRPr lang="en-AU" b="0" dirty="0"/>
          </a:p>
          <a:p>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B442-6EFE-324F-8B20-12FE16D27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9761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As we have seen, one of the most important functions you will perform in your time on Council is that of a decision-maker.</a:t>
            </a:r>
          </a:p>
          <a:p>
            <a:endParaRPr lang="en-AU" dirty="0"/>
          </a:p>
          <a:p>
            <a:r>
              <a:rPr lang="en-AU" dirty="0"/>
              <a:t>But the Local Government Act also includes limitations which, if they apply to you, will exclude you from being present at formal meetings and from voting. These matters are covered in the Conflicts of interest module. </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B442-6EFE-324F-8B20-12FE16D27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1212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Categories of conflicts of interest are:</a:t>
            </a:r>
          </a:p>
          <a:p>
            <a:endParaRPr lang="en-AU" dirty="0"/>
          </a:p>
          <a:p>
            <a:r>
              <a:rPr lang="en-AU" b="1" dirty="0"/>
              <a:t>Financial Interest : </a:t>
            </a:r>
            <a:r>
              <a:rPr lang="en-AU" b="0" dirty="0"/>
              <a:t>is where you have an interest in a matter before Council involving a financial gain, benefit, loss or detriment</a:t>
            </a:r>
          </a:p>
          <a:p>
            <a:endParaRPr lang="en-AU" b="1" dirty="0"/>
          </a:p>
          <a:p>
            <a:r>
              <a:rPr lang="en-AU" b="1" dirty="0"/>
              <a:t>Indirect Financial Interest : </a:t>
            </a:r>
            <a:r>
              <a:rPr lang="en-AU" b="0" dirty="0"/>
              <a:t>is where you or a person with whom you are closely associated has an interest in a matter before Council </a:t>
            </a:r>
            <a:endParaRPr lang="en-AU" b="1" dirty="0"/>
          </a:p>
          <a:p>
            <a:endParaRPr lang="en-AU" b="1" dirty="0"/>
          </a:p>
          <a:p>
            <a:r>
              <a:rPr lang="en-AU" b="1" dirty="0"/>
              <a:t>Proximity Interest : </a:t>
            </a:r>
            <a:r>
              <a:rPr lang="en-AU" b="0" dirty="0"/>
              <a:t>is where you have an interest in land that adjoins any land subject of a planning, zoning or development matter before Council. </a:t>
            </a:r>
          </a:p>
          <a:p>
            <a:endParaRPr lang="en-AU" b="1" dirty="0"/>
          </a:p>
          <a:p>
            <a:r>
              <a:rPr lang="en-AU" b="1" dirty="0"/>
              <a:t>Impartiality Interests : </a:t>
            </a:r>
            <a:r>
              <a:rPr lang="en-AU" b="0" dirty="0"/>
              <a:t>Is an interest you in a matter before Council due to kinship, friendship or membership of an association.</a:t>
            </a:r>
          </a:p>
          <a:p>
            <a:endParaRPr lang="en-AU" b="0" dirty="0"/>
          </a:p>
          <a:p>
            <a:r>
              <a:rPr lang="en-AU" b="0" dirty="0"/>
              <a:t>The Act directs that where you have a Financial, Indirect Financial or Proximity Interest </a:t>
            </a:r>
            <a:r>
              <a:rPr lang="en-AU" b="1" dirty="0"/>
              <a:t>&lt;&lt; CLICK &gt;&gt; </a:t>
            </a:r>
            <a:r>
              <a:rPr lang="en-AU" b="0" dirty="0"/>
              <a:t>you cannot participate or vote on that matter in which you have declared an interest. You will have to leave the Council Chamber prior to the commencement of debate.  </a:t>
            </a:r>
          </a:p>
          <a:p>
            <a:endParaRPr lang="en-AU" b="1" dirty="0"/>
          </a:p>
          <a:p>
            <a:r>
              <a:rPr lang="en-AU" b="0" dirty="0"/>
              <a:t>Conversely, declaring an impartiality interest </a:t>
            </a:r>
            <a:r>
              <a:rPr lang="en-AU" b="1" dirty="0"/>
              <a:t>&lt;&lt;CLICK&gt;&gt; </a:t>
            </a:r>
            <a:r>
              <a:rPr lang="en-AU" b="0" dirty="0"/>
              <a:t>does not have the same consequence – you stay in the Council Chamber, debate and must vote on the matter. </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B442-6EFE-324F-8B20-12FE16D27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8529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b="0" dirty="0"/>
              <a:t>It is appreciated that you might wear many hats in your local community.</a:t>
            </a:r>
          </a:p>
          <a:p>
            <a:endParaRPr lang="en-AU" b="0" dirty="0"/>
          </a:p>
          <a:p>
            <a:r>
              <a:rPr lang="en-AU" b="0" dirty="0"/>
              <a:t>Our advice is that you should always consider your obligations</a:t>
            </a:r>
            <a:r>
              <a:rPr lang="en-AU" b="0" baseline="0" dirty="0"/>
              <a:t> to declare </a:t>
            </a:r>
            <a:r>
              <a:rPr lang="en-AU" b="1" i="1" baseline="0" dirty="0"/>
              <a:t>interests</a:t>
            </a:r>
            <a:r>
              <a:rPr lang="en-AU" b="0" baseline="0" dirty="0"/>
              <a:t> from the perspective that you are </a:t>
            </a:r>
            <a:r>
              <a:rPr lang="en-AU" b="1" i="1" baseline="0" dirty="0"/>
              <a:t>always</a:t>
            </a:r>
            <a:r>
              <a:rPr lang="en-AU" b="0" i="0" baseline="0" dirty="0"/>
              <a:t> a Councillor. You should guard against attempting to separate your private interests from your role in public office when considering conflicts of interest.  </a:t>
            </a:r>
            <a:endParaRPr lang="en-AU" b="0"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B442-6EFE-324F-8B20-12FE16D27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9261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Understanding Financial Reports and Budgets module provides a detailed summary of the strategic planning process of Local Government, and the integration of Council Plans into the annual budget and the regular financial reporting process.  </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B442-6EFE-324F-8B20-12FE16D27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5305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sz="1200" b="0" i="0" u="none" strike="noStrike" baseline="0" dirty="0">
                <a:solidFill>
                  <a:srgbClr val="000000"/>
                </a:solidFill>
                <a:latin typeface="Arial" panose="020B0604020202020204" pitchFamily="34" charset="0"/>
              </a:rPr>
              <a:t>A Council Plan, currently referred to as the Strategic Community Plan, is a foundation for modern Local Government providing the structure by which Local Governments strategically plan for their community’s needs. </a:t>
            </a:r>
          </a:p>
          <a:p>
            <a:endParaRPr lang="en-AU" sz="1200" b="0" i="0" u="none" strike="noStrike" baseline="0" dirty="0">
              <a:solidFill>
                <a:srgbClr val="000000"/>
              </a:solidFill>
              <a:latin typeface="Arial" panose="020B0604020202020204" pitchFamily="34" charset="0"/>
            </a:endParaRPr>
          </a:p>
          <a:p>
            <a:r>
              <a:rPr lang="en-AU" sz="1200" b="1" i="0" u="none" strike="noStrike" baseline="0" dirty="0">
                <a:solidFill>
                  <a:srgbClr val="000000"/>
                </a:solidFill>
                <a:latin typeface="Arial" panose="020B0604020202020204" pitchFamily="34" charset="0"/>
              </a:rPr>
              <a:t>&lt;&lt; CLICK &gt;&gt; </a:t>
            </a:r>
          </a:p>
          <a:p>
            <a:endParaRPr lang="en-AU" sz="1200" b="0" i="0" u="none" strike="noStrike" baseline="0" dirty="0">
              <a:solidFill>
                <a:srgbClr val="000000"/>
              </a:solidFill>
              <a:latin typeface="Arial" panose="020B0604020202020204" pitchFamily="34" charset="0"/>
            </a:endParaRPr>
          </a:p>
          <a:p>
            <a:r>
              <a:rPr lang="en-AU" sz="1200" b="0" i="0" u="none" strike="noStrike" baseline="0" dirty="0">
                <a:solidFill>
                  <a:srgbClr val="000000"/>
                </a:solidFill>
                <a:latin typeface="Arial" panose="020B0604020202020204" pitchFamily="34" charset="0"/>
              </a:rPr>
              <a:t>A robust strategic planning process is central to a Local Government meeting its statutory function - </a:t>
            </a:r>
            <a:r>
              <a:rPr lang="en-AU" sz="1200" b="0" i="1" dirty="0"/>
              <a:t>providing for the good government of persons in the district</a:t>
            </a:r>
            <a:endParaRPr lang="en-AU" sz="1200" b="0" i="0" u="none" strike="noStrike" baseline="0" dirty="0">
              <a:solidFill>
                <a:srgbClr val="000000"/>
              </a:solidFill>
              <a:latin typeface="Arial" panose="020B0604020202020204" pitchFamily="34" charset="0"/>
            </a:endParaRPr>
          </a:p>
          <a:p>
            <a:endParaRPr lang="en-AU" sz="1200" b="0" i="0" u="none" strike="noStrike" baseline="0" dirty="0">
              <a:solidFill>
                <a:srgbClr val="000000"/>
              </a:solidFill>
              <a:latin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B442-6EFE-324F-8B20-12FE16D27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3440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A Council Plan is multi-faceted and includes a range of informing strategies that are relative to the unique nature of each Local Government. Council Plans are therefore not </a:t>
            </a:r>
            <a:r>
              <a:rPr lang="en-AU" b="1" dirty="0"/>
              <a:t>‘one size fits all’ </a:t>
            </a:r>
            <a:r>
              <a:rPr lang="en-AU" b="0" dirty="0"/>
              <a:t>and there is great variety from one Local Government to the next. </a:t>
            </a:r>
          </a:p>
          <a:p>
            <a:endParaRPr lang="en-AU" dirty="0"/>
          </a:p>
          <a:p>
            <a:endParaRPr lang="en-AU" dirty="0"/>
          </a:p>
          <a:p>
            <a:r>
              <a:rPr lang="en-AU" dirty="0"/>
              <a:t>The output is a Council Plan process is the 4 year Corporate Business Plan, and this directly informs a Local Government’s annual budget process.</a:t>
            </a:r>
          </a:p>
          <a:p>
            <a:endParaRPr lang="en-AU" dirty="0"/>
          </a:p>
          <a:p>
            <a:r>
              <a:rPr lang="en-AU" dirty="0"/>
              <a:t>Council Plans are not set and shelved; there is a regular </a:t>
            </a:r>
            <a:r>
              <a:rPr lang="en-AU" b="1" dirty="0"/>
              <a:t>cycle of review and renewal </a:t>
            </a:r>
            <a:r>
              <a:rPr lang="en-AU" b="0" dirty="0"/>
              <a:t>which ensures the Plan remains aligned to community expectations. </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B442-6EFE-324F-8B20-12FE16D27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7896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Earlier, we had a quick look at the variety of mandatory and discretionary services provided by Local Governments. </a:t>
            </a:r>
          </a:p>
          <a:p>
            <a:endParaRPr lang="en-AU" dirty="0"/>
          </a:p>
          <a:p>
            <a:r>
              <a:rPr lang="en-AU" dirty="0"/>
              <a:t>The Council Plan is the process that solidifies the strategic service delivery objectives of the Local Government and enables all services to be properly planned and resourced.</a:t>
            </a:r>
          </a:p>
          <a:p>
            <a:r>
              <a:rPr lang="en-AU" dirty="0"/>
              <a:t> </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B442-6EFE-324F-8B20-12FE16D27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8843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We will now look at the support that is provided to Council members. </a:t>
            </a:r>
          </a:p>
          <a:p>
            <a:endParaRPr lang="en-AU" dirty="0"/>
          </a:p>
          <a:p>
            <a:r>
              <a:rPr lang="en-AU" dirty="0"/>
              <a:t>There are many ways that Local Government legislation supports Council Members </a:t>
            </a:r>
            <a:r>
              <a:rPr lang="en-AU" b="1" dirty="0"/>
              <a:t>&lt; CLICK &gt; </a:t>
            </a:r>
          </a:p>
          <a:p>
            <a:endParaRPr lang="en-AU" dirty="0"/>
          </a:p>
          <a:p>
            <a:pPr marL="228600" indent="-228600">
              <a:buAutoNum type="arabicPeriod"/>
            </a:pPr>
            <a:r>
              <a:rPr lang="en-AU" dirty="0"/>
              <a:t>The WA Salaries and Allowance Tribunal determines a range of meeting fees or annual allowances payable to Council Members, to remunerate for the time you spend on Council </a:t>
            </a:r>
            <a:r>
              <a:rPr lang="en-AU" b="1" dirty="0"/>
              <a:t>&lt;&lt; CLICK &gt;&gt;</a:t>
            </a:r>
            <a:r>
              <a:rPr lang="en-AU" dirty="0"/>
              <a:t> </a:t>
            </a:r>
          </a:p>
          <a:p>
            <a:pPr marL="228600" indent="-228600">
              <a:buAutoNum type="arabicPeriod"/>
            </a:pPr>
            <a:endParaRPr lang="en-AU" dirty="0"/>
          </a:p>
          <a:p>
            <a:pPr marL="228600" indent="-228600">
              <a:buAutoNum type="arabicPeriod"/>
            </a:pPr>
            <a:r>
              <a:rPr lang="en-AU" dirty="0"/>
              <a:t>The Local Government Act permits reimbursement of expenses incurred in your role, including childcare costs incurred due to attendance at meetings (which recently increased to $35 per hour) </a:t>
            </a:r>
            <a:r>
              <a:rPr lang="en-AU" b="1" dirty="0"/>
              <a:t>&lt;&lt; CLICK &gt;&gt;</a:t>
            </a:r>
            <a:endParaRPr lang="en-AU" dirty="0"/>
          </a:p>
          <a:p>
            <a:pPr marL="228600" indent="-228600">
              <a:buAutoNum type="arabicPeriod"/>
            </a:pPr>
            <a:endParaRPr lang="en-AU" dirty="0"/>
          </a:p>
          <a:p>
            <a:pPr marL="228600" indent="-228600">
              <a:buAutoNum type="arabicPeriod"/>
            </a:pPr>
            <a:r>
              <a:rPr lang="en-AU" dirty="0"/>
              <a:t>New parental leave provisions entitle Council Members to 6 months leave where they or their spouse or de facto partner gives birth, adopts of fosters a child </a:t>
            </a:r>
            <a:r>
              <a:rPr lang="en-AU" b="1" dirty="0"/>
              <a:t>&lt;&lt; CLICK &gt;&gt; </a:t>
            </a:r>
            <a:r>
              <a:rPr lang="en-AU" dirty="0"/>
              <a:t> </a:t>
            </a:r>
          </a:p>
          <a:p>
            <a:pPr marL="228600" indent="-228600">
              <a:buAutoNum type="arabicPeriod"/>
            </a:pPr>
            <a:endParaRPr lang="en-AU" dirty="0"/>
          </a:p>
          <a:p>
            <a:pPr marL="228600" indent="-228600">
              <a:buAutoNum type="arabicPeriod"/>
            </a:pPr>
            <a:r>
              <a:rPr lang="en-AU" dirty="0"/>
              <a:t>New provisions allow payment of fees for attending mandatory training and continuing professional development, plus reimbursement of related expenses, under a Policy adopted by Council </a:t>
            </a:r>
            <a:r>
              <a:rPr lang="en-AU" b="1" dirty="0"/>
              <a:t>&lt;&lt; CLICK &gt;&gt;</a:t>
            </a:r>
          </a:p>
          <a:p>
            <a:pPr marL="228600" indent="-228600">
              <a:buAutoNum type="arabicPeriod"/>
            </a:pPr>
            <a:endParaRPr lang="en-AU" dirty="0"/>
          </a:p>
          <a:p>
            <a:pPr marL="228600" indent="-228600">
              <a:buAutoNum type="arabicPeriod"/>
            </a:pPr>
            <a:r>
              <a:rPr lang="en-AU" dirty="0"/>
              <a:t>And finally, the Minister for Local Government plans to introduce the payment of superannuation to Council Members, in a future amendment to the Local Government Act. </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B442-6EFE-324F-8B20-12FE16D27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7085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That brings to a close this presentation, thank you for attending and we will now answer some of the questions raised this evening.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B442-6EFE-324F-8B20-12FE16D27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742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A11B442-6EFE-324F-8B20-12FE16D27F66}" type="slidenum">
              <a:rPr lang="en-US" smtClean="0"/>
              <a:t>8</a:t>
            </a:fld>
            <a:endParaRPr lang="en-US"/>
          </a:p>
        </p:txBody>
      </p:sp>
    </p:spTree>
    <p:extLst>
      <p:ext uri="{BB962C8B-B14F-4D97-AF65-F5344CB8AC3E}">
        <p14:creationId xmlns:p14="http://schemas.microsoft.com/office/powerpoint/2010/main" val="3343679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A11B442-6EFE-324F-8B20-12FE16D27F66}" type="slidenum">
              <a:rPr lang="en-US" smtClean="0"/>
              <a:t>80</a:t>
            </a:fld>
            <a:endParaRPr lang="en-US"/>
          </a:p>
        </p:txBody>
      </p:sp>
    </p:spTree>
    <p:extLst>
      <p:ext uri="{BB962C8B-B14F-4D97-AF65-F5344CB8AC3E}">
        <p14:creationId xmlns:p14="http://schemas.microsoft.com/office/powerpoint/2010/main" val="4019600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8DE7D346-41B0-174E-9443-041EC80569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F9B422B3-1BB9-FFE9-3B3F-774332FE84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a:p>
        </p:txBody>
      </p:sp>
      <p:sp>
        <p:nvSpPr>
          <p:cNvPr id="5124" name="Slide Number Placeholder 3">
            <a:extLst>
              <a:ext uri="{FF2B5EF4-FFF2-40B4-BE49-F238E27FC236}">
                <a16:creationId xmlns:a16="http://schemas.microsoft.com/office/drawing/2014/main" id="{0D4C1FC2-D2DF-23D4-5B35-DC01C33212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38A0E9-2FA1-4BE4-85EC-47241B7753F2}" type="slidenum">
              <a:rPr kumimoji="0" lang="en-AU"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AU"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Presentation Titl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79023A1-7C05-4BAE-40A3-7D9A0509FA2C}"/>
              </a:ext>
            </a:extLst>
          </p:cNvPr>
          <p:cNvSpPr>
            <a:spLocks noGrp="1"/>
          </p:cNvSpPr>
          <p:nvPr>
            <p:ph type="body" sz="quarter" idx="10"/>
          </p:nvPr>
        </p:nvSpPr>
        <p:spPr>
          <a:xfrm>
            <a:off x="927183" y="5053581"/>
            <a:ext cx="3914640" cy="1325563"/>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a:extLst>
              <a:ext uri="{FF2B5EF4-FFF2-40B4-BE49-F238E27FC236}">
                <a16:creationId xmlns:a16="http://schemas.microsoft.com/office/drawing/2014/main" id="{FF441686-8DCE-53FA-3B79-1A8138F913B0}"/>
              </a:ext>
            </a:extLst>
          </p:cNvPr>
          <p:cNvSpPr>
            <a:spLocks noGrp="1"/>
          </p:cNvSpPr>
          <p:nvPr>
            <p:ph type="title" hasCustomPrompt="1"/>
          </p:nvPr>
        </p:nvSpPr>
        <p:spPr>
          <a:xfrm>
            <a:off x="927183" y="3321115"/>
            <a:ext cx="4351394" cy="1822407"/>
          </a:xfrm>
        </p:spPr>
        <p:txBody>
          <a:bodyPr>
            <a:normAutofit/>
          </a:bodyPr>
          <a:lstStyle>
            <a:lvl1pPr>
              <a:defRPr sz="4800" b="1">
                <a:solidFill>
                  <a:schemeClr val="bg1"/>
                </a:solidFill>
              </a:defRPr>
            </a:lvl1pPr>
          </a:lstStyle>
          <a:p>
            <a:r>
              <a:rPr lang="en-US"/>
              <a:t>Presentation Title</a:t>
            </a:r>
          </a:p>
        </p:txBody>
      </p:sp>
      <p:sp>
        <p:nvSpPr>
          <p:cNvPr id="3" name="Picture Placeholder 2">
            <a:extLst>
              <a:ext uri="{FF2B5EF4-FFF2-40B4-BE49-F238E27FC236}">
                <a16:creationId xmlns:a16="http://schemas.microsoft.com/office/drawing/2014/main" id="{5F09BCA7-BEA4-5891-FB83-00E7BED40420}"/>
              </a:ext>
            </a:extLst>
          </p:cNvPr>
          <p:cNvSpPr>
            <a:spLocks noGrp="1"/>
          </p:cNvSpPr>
          <p:nvPr>
            <p:ph type="pic" sz="quarter" idx="11"/>
          </p:nvPr>
        </p:nvSpPr>
        <p:spPr>
          <a:xfrm>
            <a:off x="0" y="0"/>
            <a:ext cx="12192000" cy="6858000"/>
          </a:xfrm>
        </p:spPr>
        <p:txBody>
          <a:bodyPr/>
          <a:lstStyle/>
          <a:p>
            <a:endParaRPr lang="en-US"/>
          </a:p>
        </p:txBody>
      </p:sp>
    </p:spTree>
    <p:extLst>
      <p:ext uri="{BB962C8B-B14F-4D97-AF65-F5344CB8AC3E}">
        <p14:creationId xmlns:p14="http://schemas.microsoft.com/office/powerpoint/2010/main" val="1206598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372A763-3592-DA42-7597-D237B01BF904}"/>
              </a:ext>
            </a:extLst>
          </p:cNvPr>
          <p:cNvSpPr>
            <a:spLocks noGrp="1"/>
          </p:cNvSpPr>
          <p:nvPr>
            <p:ph type="pic" sz="quarter" idx="12"/>
          </p:nvPr>
        </p:nvSpPr>
        <p:spPr>
          <a:xfrm>
            <a:off x="0" y="0"/>
            <a:ext cx="12192000" cy="6858000"/>
          </a:xfrm>
        </p:spPr>
        <p:txBody>
          <a:bodyPr/>
          <a:lstStyle/>
          <a:p>
            <a:endParaRPr lang="en-US"/>
          </a:p>
        </p:txBody>
      </p:sp>
      <p:sp>
        <p:nvSpPr>
          <p:cNvPr id="6" name="Footer Placeholder 2">
            <a:extLst>
              <a:ext uri="{FF2B5EF4-FFF2-40B4-BE49-F238E27FC236}">
                <a16:creationId xmlns:a16="http://schemas.microsoft.com/office/drawing/2014/main" id="{CC33CE9E-517B-BE38-4364-547F22B2BDAC}"/>
              </a:ext>
            </a:extLst>
          </p:cNvPr>
          <p:cNvSpPr>
            <a:spLocks noGrp="1"/>
          </p:cNvSpPr>
          <p:nvPr>
            <p:ph type="ftr" sz="quarter" idx="11"/>
          </p:nvPr>
        </p:nvSpPr>
        <p:spPr>
          <a:xfrm>
            <a:off x="615596" y="6356349"/>
            <a:ext cx="4114800" cy="365125"/>
          </a:xfrm>
        </p:spPr>
        <p:txBody>
          <a:bodyPr/>
          <a:lstStyle/>
          <a:p>
            <a:endParaRPr lang="en-US"/>
          </a:p>
        </p:txBody>
      </p:sp>
      <p:sp>
        <p:nvSpPr>
          <p:cNvPr id="7" name="Text Placeholder 11">
            <a:extLst>
              <a:ext uri="{FF2B5EF4-FFF2-40B4-BE49-F238E27FC236}">
                <a16:creationId xmlns:a16="http://schemas.microsoft.com/office/drawing/2014/main" id="{0C6C8B36-4398-1B21-9B9D-462CD5755678}"/>
              </a:ext>
            </a:extLst>
          </p:cNvPr>
          <p:cNvSpPr>
            <a:spLocks noGrp="1"/>
          </p:cNvSpPr>
          <p:nvPr>
            <p:ph type="body" sz="quarter" idx="10"/>
          </p:nvPr>
        </p:nvSpPr>
        <p:spPr>
          <a:xfrm>
            <a:off x="584306" y="4480255"/>
            <a:ext cx="3914640" cy="1325563"/>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3">
            <a:extLst>
              <a:ext uri="{FF2B5EF4-FFF2-40B4-BE49-F238E27FC236}">
                <a16:creationId xmlns:a16="http://schemas.microsoft.com/office/drawing/2014/main" id="{50AB3958-FEF4-BA99-A7FC-55B28B4028FC}"/>
              </a:ext>
            </a:extLst>
          </p:cNvPr>
          <p:cNvSpPr>
            <a:spLocks noGrp="1"/>
          </p:cNvSpPr>
          <p:nvPr>
            <p:ph type="title" hasCustomPrompt="1"/>
          </p:nvPr>
        </p:nvSpPr>
        <p:spPr>
          <a:xfrm>
            <a:off x="588074" y="3624862"/>
            <a:ext cx="4351394" cy="855393"/>
          </a:xfrm>
        </p:spPr>
        <p:txBody>
          <a:bodyPr>
            <a:normAutofit/>
          </a:bodyPr>
          <a:lstStyle>
            <a:lvl1pPr>
              <a:defRPr sz="4400" b="1">
                <a:solidFill>
                  <a:schemeClr val="accent1"/>
                </a:solidFill>
              </a:defRPr>
            </a:lvl1pPr>
          </a:lstStyle>
          <a:p>
            <a:r>
              <a:rPr lang="en-US"/>
              <a:t>Break Slide</a:t>
            </a:r>
          </a:p>
        </p:txBody>
      </p:sp>
    </p:spTree>
    <p:extLst>
      <p:ext uri="{BB962C8B-B14F-4D97-AF65-F5344CB8AC3E}">
        <p14:creationId xmlns:p14="http://schemas.microsoft.com/office/powerpoint/2010/main" val="1075765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61546F9-1733-4527-12DA-5745DE29548B}"/>
              </a:ext>
            </a:extLst>
          </p:cNvPr>
          <p:cNvSpPr/>
          <p:nvPr userDrawn="1"/>
        </p:nvSpPr>
        <p:spPr>
          <a:xfrm>
            <a:off x="5861459" y="0"/>
            <a:ext cx="6330541" cy="6857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2">
            <a:extLst>
              <a:ext uri="{FF2B5EF4-FFF2-40B4-BE49-F238E27FC236}">
                <a16:creationId xmlns:a16="http://schemas.microsoft.com/office/drawing/2014/main" id="{016A8AF4-B77B-A81D-EC7F-F3920AFC67E1}"/>
              </a:ext>
            </a:extLst>
          </p:cNvPr>
          <p:cNvSpPr>
            <a:spLocks noGrp="1"/>
          </p:cNvSpPr>
          <p:nvPr>
            <p:ph type="ftr" sz="quarter" idx="11"/>
          </p:nvPr>
        </p:nvSpPr>
        <p:spPr>
          <a:xfrm>
            <a:off x="615596" y="6356349"/>
            <a:ext cx="4114800" cy="365125"/>
          </a:xfrm>
        </p:spPr>
        <p:txBody>
          <a:bodyPr/>
          <a:lstStyle/>
          <a:p>
            <a:endParaRPr lang="en-US"/>
          </a:p>
        </p:txBody>
      </p:sp>
      <p:sp>
        <p:nvSpPr>
          <p:cNvPr id="18" name="Text Placeholder 9">
            <a:extLst>
              <a:ext uri="{FF2B5EF4-FFF2-40B4-BE49-F238E27FC236}">
                <a16:creationId xmlns:a16="http://schemas.microsoft.com/office/drawing/2014/main" id="{10A20A64-FA42-A6D9-4731-A369F8101DBB}"/>
              </a:ext>
            </a:extLst>
          </p:cNvPr>
          <p:cNvSpPr>
            <a:spLocks noGrp="1"/>
          </p:cNvSpPr>
          <p:nvPr>
            <p:ph type="body" sz="quarter" idx="14" hasCustomPrompt="1"/>
          </p:nvPr>
        </p:nvSpPr>
        <p:spPr>
          <a:xfrm>
            <a:off x="6264942" y="748141"/>
            <a:ext cx="4665663" cy="574675"/>
          </a:xfrm>
        </p:spPr>
        <p:txBody>
          <a:bodyPr>
            <a:normAutofit/>
          </a:bodyPr>
          <a:lstStyle>
            <a:lvl1pPr>
              <a:defRPr sz="3600"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Key Points with image</a:t>
            </a:r>
          </a:p>
        </p:txBody>
      </p:sp>
      <p:sp>
        <p:nvSpPr>
          <p:cNvPr id="21" name="Text Placeholder 13">
            <a:extLst>
              <a:ext uri="{FF2B5EF4-FFF2-40B4-BE49-F238E27FC236}">
                <a16:creationId xmlns:a16="http://schemas.microsoft.com/office/drawing/2014/main" id="{060380D6-FA15-500C-FBF6-C17C2801033E}"/>
              </a:ext>
            </a:extLst>
          </p:cNvPr>
          <p:cNvSpPr>
            <a:spLocks noGrp="1"/>
          </p:cNvSpPr>
          <p:nvPr>
            <p:ph type="body" sz="quarter" idx="12"/>
          </p:nvPr>
        </p:nvSpPr>
        <p:spPr>
          <a:xfrm>
            <a:off x="6307282" y="1782996"/>
            <a:ext cx="5220357" cy="923865"/>
          </a:xfrm>
        </p:spPr>
        <p:txBody>
          <a:bodyPr/>
          <a:lstStyle>
            <a:lvl1pPr>
              <a:defRPr sz="1800">
                <a:solidFill>
                  <a:schemeClr val="bg1"/>
                </a:solidFill>
              </a:defRPr>
            </a:lvl1pPr>
            <a:lvl2pPr marL="0" indent="0">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p:txBody>
      </p:sp>
      <p:sp>
        <p:nvSpPr>
          <p:cNvPr id="22" name="Text Placeholder 13">
            <a:extLst>
              <a:ext uri="{FF2B5EF4-FFF2-40B4-BE49-F238E27FC236}">
                <a16:creationId xmlns:a16="http://schemas.microsoft.com/office/drawing/2014/main" id="{A29E73FB-58A4-6B36-537E-BB182CB2E69F}"/>
              </a:ext>
            </a:extLst>
          </p:cNvPr>
          <p:cNvSpPr>
            <a:spLocks noGrp="1"/>
          </p:cNvSpPr>
          <p:nvPr>
            <p:ph type="body" sz="quarter" idx="15"/>
          </p:nvPr>
        </p:nvSpPr>
        <p:spPr>
          <a:xfrm>
            <a:off x="6307282" y="3067822"/>
            <a:ext cx="5220357" cy="923865"/>
          </a:xfrm>
        </p:spPr>
        <p:txBody>
          <a:bodyPr/>
          <a:lstStyle>
            <a:lvl1pPr>
              <a:defRPr sz="1800">
                <a:solidFill>
                  <a:schemeClr val="bg1"/>
                </a:solidFill>
              </a:defRPr>
            </a:lvl1pPr>
            <a:lvl2pPr marL="0" indent="0">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p:txBody>
      </p:sp>
      <p:sp>
        <p:nvSpPr>
          <p:cNvPr id="23" name="Text Placeholder 13">
            <a:extLst>
              <a:ext uri="{FF2B5EF4-FFF2-40B4-BE49-F238E27FC236}">
                <a16:creationId xmlns:a16="http://schemas.microsoft.com/office/drawing/2014/main" id="{BA09302A-CAAB-0497-96DE-05153FEABA6B}"/>
              </a:ext>
            </a:extLst>
          </p:cNvPr>
          <p:cNvSpPr>
            <a:spLocks noGrp="1"/>
          </p:cNvSpPr>
          <p:nvPr>
            <p:ph type="body" sz="quarter" idx="16"/>
          </p:nvPr>
        </p:nvSpPr>
        <p:spPr>
          <a:xfrm>
            <a:off x="6316850" y="4352648"/>
            <a:ext cx="5210789" cy="923865"/>
          </a:xfrm>
        </p:spPr>
        <p:txBody>
          <a:bodyPr/>
          <a:lstStyle>
            <a:lvl1pPr>
              <a:defRPr sz="1800">
                <a:solidFill>
                  <a:schemeClr val="bg1"/>
                </a:solidFill>
              </a:defRPr>
            </a:lvl1pPr>
            <a:lvl2pPr marL="0" indent="0">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p:txBody>
      </p:sp>
      <p:sp>
        <p:nvSpPr>
          <p:cNvPr id="24" name="Text Placeholder 13">
            <a:extLst>
              <a:ext uri="{FF2B5EF4-FFF2-40B4-BE49-F238E27FC236}">
                <a16:creationId xmlns:a16="http://schemas.microsoft.com/office/drawing/2014/main" id="{70AF10CD-3E4A-4E70-85FE-10D1710A1910}"/>
              </a:ext>
            </a:extLst>
          </p:cNvPr>
          <p:cNvSpPr>
            <a:spLocks noGrp="1"/>
          </p:cNvSpPr>
          <p:nvPr>
            <p:ph type="body" sz="quarter" idx="17"/>
          </p:nvPr>
        </p:nvSpPr>
        <p:spPr>
          <a:xfrm>
            <a:off x="6316849" y="5637474"/>
            <a:ext cx="5210789" cy="923865"/>
          </a:xfrm>
        </p:spPr>
        <p:txBody>
          <a:bodyPr/>
          <a:lstStyle>
            <a:lvl1pPr>
              <a:defRPr sz="1800">
                <a:solidFill>
                  <a:schemeClr val="bg1"/>
                </a:solidFill>
              </a:defRPr>
            </a:lvl1pPr>
            <a:lvl2pPr marL="0" indent="0">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p:txBody>
      </p:sp>
      <p:cxnSp>
        <p:nvCxnSpPr>
          <p:cNvPr id="26" name="Straight Connector 25">
            <a:extLst>
              <a:ext uri="{FF2B5EF4-FFF2-40B4-BE49-F238E27FC236}">
                <a16:creationId xmlns:a16="http://schemas.microsoft.com/office/drawing/2014/main" id="{DEC48358-3AE2-DA6A-74AA-67FFC80B6805}"/>
              </a:ext>
            </a:extLst>
          </p:cNvPr>
          <p:cNvCxnSpPr>
            <a:cxnSpLocks/>
          </p:cNvCxnSpPr>
          <p:nvPr userDrawn="1"/>
        </p:nvCxnSpPr>
        <p:spPr>
          <a:xfrm>
            <a:off x="6368567" y="2831489"/>
            <a:ext cx="52272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F8A7F7B-46A3-7879-EAA2-A416479469E3}"/>
              </a:ext>
            </a:extLst>
          </p:cNvPr>
          <p:cNvCxnSpPr>
            <a:cxnSpLocks/>
          </p:cNvCxnSpPr>
          <p:nvPr userDrawn="1"/>
        </p:nvCxnSpPr>
        <p:spPr>
          <a:xfrm>
            <a:off x="6368567" y="4119656"/>
            <a:ext cx="52272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96D280D-1CF8-BBAC-8CC2-B624AD9C2AA6}"/>
              </a:ext>
            </a:extLst>
          </p:cNvPr>
          <p:cNvCxnSpPr>
            <a:cxnSpLocks/>
          </p:cNvCxnSpPr>
          <p:nvPr userDrawn="1"/>
        </p:nvCxnSpPr>
        <p:spPr>
          <a:xfrm>
            <a:off x="6368567" y="5407823"/>
            <a:ext cx="52272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3739691E-E8AF-4A0A-65B1-C22F018C2B9C}"/>
              </a:ext>
            </a:extLst>
          </p:cNvPr>
          <p:cNvSpPr>
            <a:spLocks noGrp="1"/>
          </p:cNvSpPr>
          <p:nvPr>
            <p:ph type="pic" sz="quarter" idx="18"/>
          </p:nvPr>
        </p:nvSpPr>
        <p:spPr>
          <a:xfrm>
            <a:off x="0" y="0"/>
            <a:ext cx="5861050" cy="6858000"/>
          </a:xfrm>
        </p:spPr>
        <p:txBody>
          <a:bodyPr/>
          <a:lstStyle/>
          <a:p>
            <a:endParaRPr lang="en-US"/>
          </a:p>
        </p:txBody>
      </p:sp>
    </p:spTree>
    <p:extLst>
      <p:ext uri="{BB962C8B-B14F-4D97-AF65-F5344CB8AC3E}">
        <p14:creationId xmlns:p14="http://schemas.microsoft.com/office/powerpoint/2010/main" val="1909868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9A05DC07-834C-F67B-6493-4BB75EB893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0265" cy="1376097"/>
          </a:xfrm>
          <a:prstGeom prst="rect">
            <a:avLst/>
          </a:prstGeom>
        </p:spPr>
      </p:pic>
      <p:sp>
        <p:nvSpPr>
          <p:cNvPr id="6" name="Footer Placeholder 2">
            <a:extLst>
              <a:ext uri="{FF2B5EF4-FFF2-40B4-BE49-F238E27FC236}">
                <a16:creationId xmlns:a16="http://schemas.microsoft.com/office/drawing/2014/main" id="{AE014303-079A-6DE7-7085-0A6B307C534C}"/>
              </a:ext>
            </a:extLst>
          </p:cNvPr>
          <p:cNvSpPr>
            <a:spLocks noGrp="1"/>
          </p:cNvSpPr>
          <p:nvPr>
            <p:ph type="ftr" sz="quarter" idx="11"/>
          </p:nvPr>
        </p:nvSpPr>
        <p:spPr>
          <a:xfrm>
            <a:off x="615596" y="6356349"/>
            <a:ext cx="4114800" cy="365125"/>
          </a:xfrm>
        </p:spPr>
        <p:txBody>
          <a:bodyPr/>
          <a:lstStyle/>
          <a:p>
            <a:endParaRPr lang="en-US"/>
          </a:p>
        </p:txBody>
      </p:sp>
      <p:sp>
        <p:nvSpPr>
          <p:cNvPr id="10" name="Rectangle 9">
            <a:extLst>
              <a:ext uri="{FF2B5EF4-FFF2-40B4-BE49-F238E27FC236}">
                <a16:creationId xmlns:a16="http://schemas.microsoft.com/office/drawing/2014/main" id="{6C701E99-AAA3-2EBA-C94E-138468B71048}"/>
              </a:ext>
            </a:extLst>
          </p:cNvPr>
          <p:cNvSpPr/>
          <p:nvPr userDrawn="1"/>
        </p:nvSpPr>
        <p:spPr>
          <a:xfrm>
            <a:off x="1226336" y="2351751"/>
            <a:ext cx="3296733" cy="350469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3">
            <a:extLst>
              <a:ext uri="{FF2B5EF4-FFF2-40B4-BE49-F238E27FC236}">
                <a16:creationId xmlns:a16="http://schemas.microsoft.com/office/drawing/2014/main" id="{633153DC-1FAE-819A-C651-89D45307ECAF}"/>
              </a:ext>
            </a:extLst>
          </p:cNvPr>
          <p:cNvSpPr>
            <a:spLocks noGrp="1"/>
          </p:cNvSpPr>
          <p:nvPr>
            <p:ph type="body" sz="quarter" idx="12"/>
          </p:nvPr>
        </p:nvSpPr>
        <p:spPr>
          <a:xfrm>
            <a:off x="6214292" y="2427728"/>
            <a:ext cx="5220357" cy="321674"/>
          </a:xfrm>
        </p:spPr>
        <p:txBody>
          <a:bodyPr/>
          <a:lstStyle>
            <a:lvl1pPr>
              <a:defRPr sz="18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8" name="Text Placeholder 13">
            <a:extLst>
              <a:ext uri="{FF2B5EF4-FFF2-40B4-BE49-F238E27FC236}">
                <a16:creationId xmlns:a16="http://schemas.microsoft.com/office/drawing/2014/main" id="{D2E3D2D3-16E4-3E61-D588-473F844BFB65}"/>
              </a:ext>
            </a:extLst>
          </p:cNvPr>
          <p:cNvSpPr>
            <a:spLocks noGrp="1"/>
          </p:cNvSpPr>
          <p:nvPr>
            <p:ph type="body" sz="quarter" idx="13"/>
          </p:nvPr>
        </p:nvSpPr>
        <p:spPr>
          <a:xfrm>
            <a:off x="6214292" y="3731111"/>
            <a:ext cx="5220357" cy="321674"/>
          </a:xfrm>
        </p:spPr>
        <p:txBody>
          <a:bodyPr/>
          <a:lstStyle>
            <a:lvl1pPr>
              <a:defRPr sz="18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9" name="Text Placeholder 13">
            <a:extLst>
              <a:ext uri="{FF2B5EF4-FFF2-40B4-BE49-F238E27FC236}">
                <a16:creationId xmlns:a16="http://schemas.microsoft.com/office/drawing/2014/main" id="{50804287-6D09-3E9C-FBD7-2B76E4EBB01B}"/>
              </a:ext>
            </a:extLst>
          </p:cNvPr>
          <p:cNvSpPr>
            <a:spLocks noGrp="1"/>
          </p:cNvSpPr>
          <p:nvPr>
            <p:ph type="body" sz="quarter" idx="14"/>
          </p:nvPr>
        </p:nvSpPr>
        <p:spPr>
          <a:xfrm>
            <a:off x="6214291" y="5050534"/>
            <a:ext cx="5220357" cy="321674"/>
          </a:xfrm>
        </p:spPr>
        <p:txBody>
          <a:bodyPr/>
          <a:lstStyle>
            <a:lvl1pPr>
              <a:defRPr sz="18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0" name="Text Placeholder 13">
            <a:extLst>
              <a:ext uri="{FF2B5EF4-FFF2-40B4-BE49-F238E27FC236}">
                <a16:creationId xmlns:a16="http://schemas.microsoft.com/office/drawing/2014/main" id="{91134CF1-816F-0070-5289-DC90430687D0}"/>
              </a:ext>
            </a:extLst>
          </p:cNvPr>
          <p:cNvSpPr>
            <a:spLocks noGrp="1"/>
          </p:cNvSpPr>
          <p:nvPr>
            <p:ph type="body" sz="quarter" idx="15"/>
          </p:nvPr>
        </p:nvSpPr>
        <p:spPr>
          <a:xfrm>
            <a:off x="6214291" y="2835115"/>
            <a:ext cx="5220357" cy="540416"/>
          </a:xfrm>
        </p:spPr>
        <p:txBody>
          <a:bodyPr>
            <a:normAutofit/>
          </a:bodyPr>
          <a:lstStyle>
            <a:lvl1pPr>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1" name="Text Placeholder 13">
            <a:extLst>
              <a:ext uri="{FF2B5EF4-FFF2-40B4-BE49-F238E27FC236}">
                <a16:creationId xmlns:a16="http://schemas.microsoft.com/office/drawing/2014/main" id="{3D2DC72E-FF4B-FC70-ED0C-B718A911EAA1}"/>
              </a:ext>
            </a:extLst>
          </p:cNvPr>
          <p:cNvSpPr>
            <a:spLocks noGrp="1"/>
          </p:cNvSpPr>
          <p:nvPr>
            <p:ph type="body" sz="quarter" idx="16"/>
          </p:nvPr>
        </p:nvSpPr>
        <p:spPr>
          <a:xfrm>
            <a:off x="6214291" y="4138564"/>
            <a:ext cx="5220357" cy="540416"/>
          </a:xfrm>
        </p:spPr>
        <p:txBody>
          <a:bodyPr>
            <a:normAutofit/>
          </a:bodyPr>
          <a:lstStyle>
            <a:lvl1pPr>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2" name="Text Placeholder 13">
            <a:extLst>
              <a:ext uri="{FF2B5EF4-FFF2-40B4-BE49-F238E27FC236}">
                <a16:creationId xmlns:a16="http://schemas.microsoft.com/office/drawing/2014/main" id="{A9475FA7-9D44-7EBB-7862-3D790C66C578}"/>
              </a:ext>
            </a:extLst>
          </p:cNvPr>
          <p:cNvSpPr>
            <a:spLocks noGrp="1"/>
          </p:cNvSpPr>
          <p:nvPr>
            <p:ph type="body" sz="quarter" idx="17"/>
          </p:nvPr>
        </p:nvSpPr>
        <p:spPr>
          <a:xfrm>
            <a:off x="6214291" y="5448646"/>
            <a:ext cx="5220357" cy="540416"/>
          </a:xfrm>
        </p:spPr>
        <p:txBody>
          <a:bodyPr>
            <a:normAutofit/>
          </a:bodyPr>
          <a:lstStyle>
            <a:lvl1pPr>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4" name="Text Placeholder 13">
            <a:extLst>
              <a:ext uri="{FF2B5EF4-FFF2-40B4-BE49-F238E27FC236}">
                <a16:creationId xmlns:a16="http://schemas.microsoft.com/office/drawing/2014/main" id="{B6BF729C-53B9-088D-B658-F81398ACA048}"/>
              </a:ext>
            </a:extLst>
          </p:cNvPr>
          <p:cNvSpPr>
            <a:spLocks noGrp="1"/>
          </p:cNvSpPr>
          <p:nvPr>
            <p:ph type="body" sz="quarter" idx="18"/>
          </p:nvPr>
        </p:nvSpPr>
        <p:spPr>
          <a:xfrm>
            <a:off x="1450632" y="2694291"/>
            <a:ext cx="2950888" cy="2837621"/>
          </a:xfrm>
        </p:spPr>
        <p:txBody>
          <a:bodyPr/>
          <a:lstStyle>
            <a:lvl1pPr>
              <a:lnSpc>
                <a:spcPct val="100000"/>
              </a:lnSpc>
              <a:defRPr sz="18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0" name="Text Placeholder 9">
            <a:extLst>
              <a:ext uri="{FF2B5EF4-FFF2-40B4-BE49-F238E27FC236}">
                <a16:creationId xmlns:a16="http://schemas.microsoft.com/office/drawing/2014/main" id="{E87908A5-7210-531B-5434-E1E6CF1D3FEE}"/>
              </a:ext>
            </a:extLst>
          </p:cNvPr>
          <p:cNvSpPr>
            <a:spLocks noGrp="1"/>
          </p:cNvSpPr>
          <p:nvPr>
            <p:ph type="body" sz="quarter" idx="37" hasCustomPrompt="1"/>
          </p:nvPr>
        </p:nvSpPr>
        <p:spPr>
          <a:xfrm>
            <a:off x="554145" y="1111208"/>
            <a:ext cx="4665663" cy="574675"/>
          </a:xfrm>
        </p:spPr>
        <p:txBody>
          <a:bodyPr>
            <a:normAutofit/>
          </a:bodyPr>
          <a:lstStyle>
            <a:lvl1pPr>
              <a:defRPr sz="3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3 Key Points with icons</a:t>
            </a:r>
          </a:p>
        </p:txBody>
      </p:sp>
      <p:sp>
        <p:nvSpPr>
          <p:cNvPr id="3" name="Picture Placeholder 2">
            <a:extLst>
              <a:ext uri="{FF2B5EF4-FFF2-40B4-BE49-F238E27FC236}">
                <a16:creationId xmlns:a16="http://schemas.microsoft.com/office/drawing/2014/main" id="{704FBA69-C038-BECC-D1B3-E5ECF39C519A}"/>
              </a:ext>
            </a:extLst>
          </p:cNvPr>
          <p:cNvSpPr>
            <a:spLocks noGrp="1"/>
          </p:cNvSpPr>
          <p:nvPr>
            <p:ph type="pic" sz="quarter" idx="38"/>
          </p:nvPr>
        </p:nvSpPr>
        <p:spPr>
          <a:xfrm>
            <a:off x="5256959" y="2357289"/>
            <a:ext cx="788988" cy="784225"/>
          </a:xfrm>
        </p:spPr>
        <p:txBody>
          <a:bodyPr/>
          <a:lstStyle/>
          <a:p>
            <a:endParaRPr lang="en-US"/>
          </a:p>
        </p:txBody>
      </p:sp>
      <p:sp>
        <p:nvSpPr>
          <p:cNvPr id="23" name="Picture Placeholder 2">
            <a:extLst>
              <a:ext uri="{FF2B5EF4-FFF2-40B4-BE49-F238E27FC236}">
                <a16:creationId xmlns:a16="http://schemas.microsoft.com/office/drawing/2014/main" id="{D9F631F8-741D-A69D-EC0F-D2A54D0B3023}"/>
              </a:ext>
            </a:extLst>
          </p:cNvPr>
          <p:cNvSpPr>
            <a:spLocks noGrp="1"/>
          </p:cNvSpPr>
          <p:nvPr>
            <p:ph type="pic" sz="quarter" idx="39"/>
          </p:nvPr>
        </p:nvSpPr>
        <p:spPr>
          <a:xfrm>
            <a:off x="5256959" y="3663080"/>
            <a:ext cx="788988" cy="784225"/>
          </a:xfrm>
        </p:spPr>
        <p:txBody>
          <a:bodyPr/>
          <a:lstStyle/>
          <a:p>
            <a:endParaRPr lang="en-US"/>
          </a:p>
        </p:txBody>
      </p:sp>
      <p:sp>
        <p:nvSpPr>
          <p:cNvPr id="26" name="Picture Placeholder 2">
            <a:extLst>
              <a:ext uri="{FF2B5EF4-FFF2-40B4-BE49-F238E27FC236}">
                <a16:creationId xmlns:a16="http://schemas.microsoft.com/office/drawing/2014/main" id="{66F6B1B3-5AE4-4F98-7DB2-988693C4D36D}"/>
              </a:ext>
            </a:extLst>
          </p:cNvPr>
          <p:cNvSpPr>
            <a:spLocks noGrp="1"/>
          </p:cNvSpPr>
          <p:nvPr>
            <p:ph type="pic" sz="quarter" idx="40"/>
          </p:nvPr>
        </p:nvSpPr>
        <p:spPr>
          <a:xfrm>
            <a:off x="5256959" y="4968872"/>
            <a:ext cx="788988" cy="784225"/>
          </a:xfrm>
        </p:spPr>
        <p:txBody>
          <a:bodyPr/>
          <a:lstStyle/>
          <a:p>
            <a:endParaRPr lang="en-US"/>
          </a:p>
        </p:txBody>
      </p:sp>
      <p:pic>
        <p:nvPicPr>
          <p:cNvPr id="2" name="Picture 1" descr="A picture containing logo&#10;&#10;Description automatically generated">
            <a:extLst>
              <a:ext uri="{FF2B5EF4-FFF2-40B4-BE49-F238E27FC236}">
                <a16:creationId xmlns:a16="http://schemas.microsoft.com/office/drawing/2014/main" id="{DE3ED753-233B-362B-EE87-1DB9DA3521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9719" y="4916032"/>
            <a:ext cx="1941968" cy="1941968"/>
          </a:xfrm>
          <a:prstGeom prst="rect">
            <a:avLst/>
          </a:prstGeom>
        </p:spPr>
      </p:pic>
    </p:spTree>
    <p:extLst>
      <p:ext uri="{BB962C8B-B14F-4D97-AF65-F5344CB8AC3E}">
        <p14:creationId xmlns:p14="http://schemas.microsoft.com/office/powerpoint/2010/main" val="1765405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3Pts_ALT">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9A05DC07-834C-F67B-6493-4BB75EB893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0265" cy="1376097"/>
          </a:xfrm>
          <a:prstGeom prst="rect">
            <a:avLst/>
          </a:prstGeom>
        </p:spPr>
      </p:pic>
      <p:sp>
        <p:nvSpPr>
          <p:cNvPr id="6" name="Footer Placeholder 2">
            <a:extLst>
              <a:ext uri="{FF2B5EF4-FFF2-40B4-BE49-F238E27FC236}">
                <a16:creationId xmlns:a16="http://schemas.microsoft.com/office/drawing/2014/main" id="{AE014303-079A-6DE7-7085-0A6B307C534C}"/>
              </a:ext>
            </a:extLst>
          </p:cNvPr>
          <p:cNvSpPr>
            <a:spLocks noGrp="1"/>
          </p:cNvSpPr>
          <p:nvPr>
            <p:ph type="ftr" sz="quarter" idx="11"/>
          </p:nvPr>
        </p:nvSpPr>
        <p:spPr>
          <a:xfrm>
            <a:off x="615596" y="6356349"/>
            <a:ext cx="4114800" cy="365125"/>
          </a:xfrm>
        </p:spPr>
        <p:txBody>
          <a:bodyPr/>
          <a:lstStyle/>
          <a:p>
            <a:endParaRPr lang="en-US"/>
          </a:p>
        </p:txBody>
      </p:sp>
      <p:sp>
        <p:nvSpPr>
          <p:cNvPr id="17" name="Text Placeholder 13">
            <a:extLst>
              <a:ext uri="{FF2B5EF4-FFF2-40B4-BE49-F238E27FC236}">
                <a16:creationId xmlns:a16="http://schemas.microsoft.com/office/drawing/2014/main" id="{633153DC-1FAE-819A-C651-89D45307ECAF}"/>
              </a:ext>
            </a:extLst>
          </p:cNvPr>
          <p:cNvSpPr>
            <a:spLocks noGrp="1"/>
          </p:cNvSpPr>
          <p:nvPr>
            <p:ph type="body" sz="quarter" idx="12"/>
          </p:nvPr>
        </p:nvSpPr>
        <p:spPr>
          <a:xfrm>
            <a:off x="6214292" y="2427728"/>
            <a:ext cx="5220357" cy="321674"/>
          </a:xfrm>
        </p:spPr>
        <p:txBody>
          <a:bodyPr/>
          <a:lstStyle>
            <a:lvl1pPr>
              <a:defRPr sz="18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8" name="Text Placeholder 13">
            <a:extLst>
              <a:ext uri="{FF2B5EF4-FFF2-40B4-BE49-F238E27FC236}">
                <a16:creationId xmlns:a16="http://schemas.microsoft.com/office/drawing/2014/main" id="{D2E3D2D3-16E4-3E61-D588-473F844BFB65}"/>
              </a:ext>
            </a:extLst>
          </p:cNvPr>
          <p:cNvSpPr>
            <a:spLocks noGrp="1"/>
          </p:cNvSpPr>
          <p:nvPr>
            <p:ph type="body" sz="quarter" idx="13"/>
          </p:nvPr>
        </p:nvSpPr>
        <p:spPr>
          <a:xfrm>
            <a:off x="6214292" y="3731111"/>
            <a:ext cx="5220357" cy="321674"/>
          </a:xfrm>
        </p:spPr>
        <p:txBody>
          <a:bodyPr/>
          <a:lstStyle>
            <a:lvl1pPr>
              <a:defRPr sz="18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9" name="Text Placeholder 13">
            <a:extLst>
              <a:ext uri="{FF2B5EF4-FFF2-40B4-BE49-F238E27FC236}">
                <a16:creationId xmlns:a16="http://schemas.microsoft.com/office/drawing/2014/main" id="{50804287-6D09-3E9C-FBD7-2B76E4EBB01B}"/>
              </a:ext>
            </a:extLst>
          </p:cNvPr>
          <p:cNvSpPr>
            <a:spLocks noGrp="1"/>
          </p:cNvSpPr>
          <p:nvPr>
            <p:ph type="body" sz="quarter" idx="14"/>
          </p:nvPr>
        </p:nvSpPr>
        <p:spPr>
          <a:xfrm>
            <a:off x="6214291" y="5050534"/>
            <a:ext cx="5220357" cy="321674"/>
          </a:xfrm>
        </p:spPr>
        <p:txBody>
          <a:bodyPr/>
          <a:lstStyle>
            <a:lvl1pPr>
              <a:defRPr sz="18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0" name="Text Placeholder 13">
            <a:extLst>
              <a:ext uri="{FF2B5EF4-FFF2-40B4-BE49-F238E27FC236}">
                <a16:creationId xmlns:a16="http://schemas.microsoft.com/office/drawing/2014/main" id="{91134CF1-816F-0070-5289-DC90430687D0}"/>
              </a:ext>
            </a:extLst>
          </p:cNvPr>
          <p:cNvSpPr>
            <a:spLocks noGrp="1"/>
          </p:cNvSpPr>
          <p:nvPr>
            <p:ph type="body" sz="quarter" idx="15"/>
          </p:nvPr>
        </p:nvSpPr>
        <p:spPr>
          <a:xfrm>
            <a:off x="6214291" y="2835115"/>
            <a:ext cx="5220357" cy="540416"/>
          </a:xfrm>
        </p:spPr>
        <p:txBody>
          <a:bodyPr>
            <a:normAutofit/>
          </a:bodyPr>
          <a:lstStyle>
            <a:lvl1pPr>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1" name="Text Placeholder 13">
            <a:extLst>
              <a:ext uri="{FF2B5EF4-FFF2-40B4-BE49-F238E27FC236}">
                <a16:creationId xmlns:a16="http://schemas.microsoft.com/office/drawing/2014/main" id="{3D2DC72E-FF4B-FC70-ED0C-B718A911EAA1}"/>
              </a:ext>
            </a:extLst>
          </p:cNvPr>
          <p:cNvSpPr>
            <a:spLocks noGrp="1"/>
          </p:cNvSpPr>
          <p:nvPr>
            <p:ph type="body" sz="quarter" idx="16"/>
          </p:nvPr>
        </p:nvSpPr>
        <p:spPr>
          <a:xfrm>
            <a:off x="6214291" y="4138564"/>
            <a:ext cx="5220357" cy="540416"/>
          </a:xfrm>
        </p:spPr>
        <p:txBody>
          <a:bodyPr>
            <a:normAutofit/>
          </a:bodyPr>
          <a:lstStyle>
            <a:lvl1pPr>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2" name="Text Placeholder 13">
            <a:extLst>
              <a:ext uri="{FF2B5EF4-FFF2-40B4-BE49-F238E27FC236}">
                <a16:creationId xmlns:a16="http://schemas.microsoft.com/office/drawing/2014/main" id="{A9475FA7-9D44-7EBB-7862-3D790C66C578}"/>
              </a:ext>
            </a:extLst>
          </p:cNvPr>
          <p:cNvSpPr>
            <a:spLocks noGrp="1"/>
          </p:cNvSpPr>
          <p:nvPr>
            <p:ph type="body" sz="quarter" idx="17"/>
          </p:nvPr>
        </p:nvSpPr>
        <p:spPr>
          <a:xfrm>
            <a:off x="6214291" y="5448646"/>
            <a:ext cx="5220357" cy="540416"/>
          </a:xfrm>
        </p:spPr>
        <p:txBody>
          <a:bodyPr>
            <a:normAutofit/>
          </a:bodyPr>
          <a:lstStyle>
            <a:lvl1pPr>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0" name="Text Placeholder 9">
            <a:extLst>
              <a:ext uri="{FF2B5EF4-FFF2-40B4-BE49-F238E27FC236}">
                <a16:creationId xmlns:a16="http://schemas.microsoft.com/office/drawing/2014/main" id="{E87908A5-7210-531B-5434-E1E6CF1D3FEE}"/>
              </a:ext>
            </a:extLst>
          </p:cNvPr>
          <p:cNvSpPr>
            <a:spLocks noGrp="1"/>
          </p:cNvSpPr>
          <p:nvPr>
            <p:ph type="body" sz="quarter" idx="37" hasCustomPrompt="1"/>
          </p:nvPr>
        </p:nvSpPr>
        <p:spPr>
          <a:xfrm>
            <a:off x="554145" y="1111208"/>
            <a:ext cx="4665663" cy="574675"/>
          </a:xfrm>
        </p:spPr>
        <p:txBody>
          <a:bodyPr>
            <a:normAutofit/>
          </a:bodyPr>
          <a:lstStyle>
            <a:lvl1pPr>
              <a:defRPr sz="3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3 Key Points with icons</a:t>
            </a:r>
          </a:p>
        </p:txBody>
      </p:sp>
      <p:sp>
        <p:nvSpPr>
          <p:cNvPr id="3" name="Picture Placeholder 2">
            <a:extLst>
              <a:ext uri="{FF2B5EF4-FFF2-40B4-BE49-F238E27FC236}">
                <a16:creationId xmlns:a16="http://schemas.microsoft.com/office/drawing/2014/main" id="{704FBA69-C038-BECC-D1B3-E5ECF39C519A}"/>
              </a:ext>
            </a:extLst>
          </p:cNvPr>
          <p:cNvSpPr>
            <a:spLocks noGrp="1"/>
          </p:cNvSpPr>
          <p:nvPr>
            <p:ph type="pic" sz="quarter" idx="38"/>
          </p:nvPr>
        </p:nvSpPr>
        <p:spPr>
          <a:xfrm>
            <a:off x="5256959" y="2357289"/>
            <a:ext cx="788988" cy="784225"/>
          </a:xfrm>
        </p:spPr>
        <p:txBody>
          <a:bodyPr/>
          <a:lstStyle/>
          <a:p>
            <a:endParaRPr lang="en-US"/>
          </a:p>
        </p:txBody>
      </p:sp>
      <p:sp>
        <p:nvSpPr>
          <p:cNvPr id="23" name="Picture Placeholder 2">
            <a:extLst>
              <a:ext uri="{FF2B5EF4-FFF2-40B4-BE49-F238E27FC236}">
                <a16:creationId xmlns:a16="http://schemas.microsoft.com/office/drawing/2014/main" id="{D9F631F8-741D-A69D-EC0F-D2A54D0B3023}"/>
              </a:ext>
            </a:extLst>
          </p:cNvPr>
          <p:cNvSpPr>
            <a:spLocks noGrp="1"/>
          </p:cNvSpPr>
          <p:nvPr>
            <p:ph type="pic" sz="quarter" idx="39"/>
          </p:nvPr>
        </p:nvSpPr>
        <p:spPr>
          <a:xfrm>
            <a:off x="5256959" y="3663080"/>
            <a:ext cx="788988" cy="784225"/>
          </a:xfrm>
        </p:spPr>
        <p:txBody>
          <a:bodyPr/>
          <a:lstStyle/>
          <a:p>
            <a:endParaRPr lang="en-US"/>
          </a:p>
        </p:txBody>
      </p:sp>
      <p:sp>
        <p:nvSpPr>
          <p:cNvPr id="26" name="Picture Placeholder 2">
            <a:extLst>
              <a:ext uri="{FF2B5EF4-FFF2-40B4-BE49-F238E27FC236}">
                <a16:creationId xmlns:a16="http://schemas.microsoft.com/office/drawing/2014/main" id="{66F6B1B3-5AE4-4F98-7DB2-988693C4D36D}"/>
              </a:ext>
            </a:extLst>
          </p:cNvPr>
          <p:cNvSpPr>
            <a:spLocks noGrp="1"/>
          </p:cNvSpPr>
          <p:nvPr>
            <p:ph type="pic" sz="quarter" idx="40"/>
          </p:nvPr>
        </p:nvSpPr>
        <p:spPr>
          <a:xfrm>
            <a:off x="5256959" y="4968872"/>
            <a:ext cx="788988" cy="784225"/>
          </a:xfrm>
        </p:spPr>
        <p:txBody>
          <a:bodyPr/>
          <a:lstStyle/>
          <a:p>
            <a:endParaRPr lang="en-US"/>
          </a:p>
        </p:txBody>
      </p:sp>
      <p:pic>
        <p:nvPicPr>
          <p:cNvPr id="2" name="Picture 1" descr="A picture containing logo&#10;&#10;Description automatically generated">
            <a:extLst>
              <a:ext uri="{FF2B5EF4-FFF2-40B4-BE49-F238E27FC236}">
                <a16:creationId xmlns:a16="http://schemas.microsoft.com/office/drawing/2014/main" id="{DE3ED753-233B-362B-EE87-1DB9DA3521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9719" y="4916032"/>
            <a:ext cx="1941968" cy="1941968"/>
          </a:xfrm>
          <a:prstGeom prst="rect">
            <a:avLst/>
          </a:prstGeom>
        </p:spPr>
      </p:pic>
      <p:sp>
        <p:nvSpPr>
          <p:cNvPr id="7" name="Picture Placeholder 6">
            <a:extLst>
              <a:ext uri="{FF2B5EF4-FFF2-40B4-BE49-F238E27FC236}">
                <a16:creationId xmlns:a16="http://schemas.microsoft.com/office/drawing/2014/main" id="{4B53481E-44CE-5308-FA70-3B66953071C3}"/>
              </a:ext>
            </a:extLst>
          </p:cNvPr>
          <p:cNvSpPr>
            <a:spLocks noGrp="1"/>
          </p:cNvSpPr>
          <p:nvPr>
            <p:ph type="pic" sz="quarter" idx="41"/>
          </p:nvPr>
        </p:nvSpPr>
        <p:spPr>
          <a:xfrm>
            <a:off x="1150265" y="2357289"/>
            <a:ext cx="3297238" cy="3505200"/>
          </a:xfrm>
        </p:spPr>
        <p:txBody>
          <a:bodyPr/>
          <a:lstStyle/>
          <a:p>
            <a:endParaRPr lang="en-US"/>
          </a:p>
        </p:txBody>
      </p:sp>
    </p:spTree>
    <p:extLst>
      <p:ext uri="{BB962C8B-B14F-4D97-AF65-F5344CB8AC3E}">
        <p14:creationId xmlns:p14="http://schemas.microsoft.com/office/powerpoint/2010/main" val="1294810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5D1C3A-911F-07CA-37A1-5C90120296C2}"/>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A05DC07-834C-F67B-6493-4BB75EB893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150265" cy="1376096"/>
          </a:xfrm>
          <a:prstGeom prst="rect">
            <a:avLst/>
          </a:prstGeom>
        </p:spPr>
      </p:pic>
      <p:sp>
        <p:nvSpPr>
          <p:cNvPr id="6" name="Footer Placeholder 2">
            <a:extLst>
              <a:ext uri="{FF2B5EF4-FFF2-40B4-BE49-F238E27FC236}">
                <a16:creationId xmlns:a16="http://schemas.microsoft.com/office/drawing/2014/main" id="{AE014303-079A-6DE7-7085-0A6B307C534C}"/>
              </a:ext>
            </a:extLst>
          </p:cNvPr>
          <p:cNvSpPr>
            <a:spLocks noGrp="1"/>
          </p:cNvSpPr>
          <p:nvPr>
            <p:ph type="ftr" sz="quarter" idx="11"/>
          </p:nvPr>
        </p:nvSpPr>
        <p:spPr>
          <a:xfrm>
            <a:off x="615596" y="6356349"/>
            <a:ext cx="4114800" cy="365125"/>
          </a:xfrm>
        </p:spPr>
        <p:txBody>
          <a:bodyPr/>
          <a:lstStyle>
            <a:lvl1pPr>
              <a:defRPr>
                <a:solidFill>
                  <a:schemeClr val="bg1"/>
                </a:solidFill>
              </a:defRPr>
            </a:lvl1pPr>
          </a:lstStyle>
          <a:p>
            <a:endParaRPr lang="en-US"/>
          </a:p>
        </p:txBody>
      </p:sp>
      <p:sp>
        <p:nvSpPr>
          <p:cNvPr id="10" name="Rectangle 9">
            <a:extLst>
              <a:ext uri="{FF2B5EF4-FFF2-40B4-BE49-F238E27FC236}">
                <a16:creationId xmlns:a16="http://schemas.microsoft.com/office/drawing/2014/main" id="{6C701E99-AAA3-2EBA-C94E-138468B71048}"/>
              </a:ext>
            </a:extLst>
          </p:cNvPr>
          <p:cNvSpPr/>
          <p:nvPr userDrawn="1"/>
        </p:nvSpPr>
        <p:spPr>
          <a:xfrm>
            <a:off x="1226336" y="2351751"/>
            <a:ext cx="3296733" cy="350469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13">
            <a:extLst>
              <a:ext uri="{FF2B5EF4-FFF2-40B4-BE49-F238E27FC236}">
                <a16:creationId xmlns:a16="http://schemas.microsoft.com/office/drawing/2014/main" id="{B6BF729C-53B9-088D-B658-F81398ACA048}"/>
              </a:ext>
            </a:extLst>
          </p:cNvPr>
          <p:cNvSpPr>
            <a:spLocks noGrp="1"/>
          </p:cNvSpPr>
          <p:nvPr>
            <p:ph type="body" sz="quarter" idx="18"/>
          </p:nvPr>
        </p:nvSpPr>
        <p:spPr>
          <a:xfrm>
            <a:off x="1450632" y="2694291"/>
            <a:ext cx="2950888" cy="2837621"/>
          </a:xfrm>
        </p:spPr>
        <p:txBody>
          <a:bodyPr/>
          <a:lstStyle>
            <a:lvl1pPr>
              <a:lnSpc>
                <a:spcPct val="100000"/>
              </a:lnSpc>
              <a:defRPr sz="18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8" name="Text Placeholder 9">
            <a:extLst>
              <a:ext uri="{FF2B5EF4-FFF2-40B4-BE49-F238E27FC236}">
                <a16:creationId xmlns:a16="http://schemas.microsoft.com/office/drawing/2014/main" id="{F06CFB23-FE3C-4E62-E848-EA32BA02E6B5}"/>
              </a:ext>
            </a:extLst>
          </p:cNvPr>
          <p:cNvSpPr>
            <a:spLocks noGrp="1"/>
          </p:cNvSpPr>
          <p:nvPr>
            <p:ph type="body" sz="quarter" idx="37" hasCustomPrompt="1"/>
          </p:nvPr>
        </p:nvSpPr>
        <p:spPr>
          <a:xfrm>
            <a:off x="554145" y="1111208"/>
            <a:ext cx="4665663" cy="574675"/>
          </a:xfrm>
        </p:spPr>
        <p:txBody>
          <a:bodyPr>
            <a:normAutofit/>
          </a:bodyPr>
          <a:lstStyle>
            <a:lvl1pPr>
              <a:defRPr sz="3600"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3 Key Points with icons</a:t>
            </a:r>
          </a:p>
        </p:txBody>
      </p:sp>
      <p:sp>
        <p:nvSpPr>
          <p:cNvPr id="29" name="Text Placeholder 13">
            <a:extLst>
              <a:ext uri="{FF2B5EF4-FFF2-40B4-BE49-F238E27FC236}">
                <a16:creationId xmlns:a16="http://schemas.microsoft.com/office/drawing/2014/main" id="{CF8A7AB0-F56B-161B-8D70-DC43D5F8A7E8}"/>
              </a:ext>
            </a:extLst>
          </p:cNvPr>
          <p:cNvSpPr>
            <a:spLocks noGrp="1"/>
          </p:cNvSpPr>
          <p:nvPr>
            <p:ph type="body" sz="quarter" idx="12"/>
          </p:nvPr>
        </p:nvSpPr>
        <p:spPr>
          <a:xfrm>
            <a:off x="6214292" y="2427728"/>
            <a:ext cx="5220357" cy="321674"/>
          </a:xfrm>
        </p:spPr>
        <p:txBody>
          <a:bodyPr/>
          <a:lstStyle>
            <a:lvl1pPr>
              <a:defRPr sz="18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0" name="Text Placeholder 13">
            <a:extLst>
              <a:ext uri="{FF2B5EF4-FFF2-40B4-BE49-F238E27FC236}">
                <a16:creationId xmlns:a16="http://schemas.microsoft.com/office/drawing/2014/main" id="{111008DF-E2C5-7B89-4207-38F6A59EC592}"/>
              </a:ext>
            </a:extLst>
          </p:cNvPr>
          <p:cNvSpPr>
            <a:spLocks noGrp="1"/>
          </p:cNvSpPr>
          <p:nvPr>
            <p:ph type="body" sz="quarter" idx="13"/>
          </p:nvPr>
        </p:nvSpPr>
        <p:spPr>
          <a:xfrm>
            <a:off x="6214292" y="3731111"/>
            <a:ext cx="5220357" cy="321674"/>
          </a:xfrm>
        </p:spPr>
        <p:txBody>
          <a:bodyPr/>
          <a:lstStyle>
            <a:lvl1pPr>
              <a:defRPr sz="18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1" name="Text Placeholder 13">
            <a:extLst>
              <a:ext uri="{FF2B5EF4-FFF2-40B4-BE49-F238E27FC236}">
                <a16:creationId xmlns:a16="http://schemas.microsoft.com/office/drawing/2014/main" id="{F9D43434-FB8F-286A-8761-2A8162340593}"/>
              </a:ext>
            </a:extLst>
          </p:cNvPr>
          <p:cNvSpPr>
            <a:spLocks noGrp="1"/>
          </p:cNvSpPr>
          <p:nvPr>
            <p:ph type="body" sz="quarter" idx="14"/>
          </p:nvPr>
        </p:nvSpPr>
        <p:spPr>
          <a:xfrm>
            <a:off x="6214291" y="5050534"/>
            <a:ext cx="5220357" cy="321674"/>
          </a:xfrm>
        </p:spPr>
        <p:txBody>
          <a:bodyPr/>
          <a:lstStyle>
            <a:lvl1pPr>
              <a:defRPr sz="18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2" name="Text Placeholder 13">
            <a:extLst>
              <a:ext uri="{FF2B5EF4-FFF2-40B4-BE49-F238E27FC236}">
                <a16:creationId xmlns:a16="http://schemas.microsoft.com/office/drawing/2014/main" id="{F7F633D0-40AE-EF94-5814-FCE541347FF0}"/>
              </a:ext>
            </a:extLst>
          </p:cNvPr>
          <p:cNvSpPr>
            <a:spLocks noGrp="1"/>
          </p:cNvSpPr>
          <p:nvPr>
            <p:ph type="body" sz="quarter" idx="15"/>
          </p:nvPr>
        </p:nvSpPr>
        <p:spPr>
          <a:xfrm>
            <a:off x="6214291" y="2835115"/>
            <a:ext cx="5220357" cy="540416"/>
          </a:xfrm>
        </p:spPr>
        <p:txBody>
          <a:bodyPr>
            <a:normAutofit/>
          </a:bodyPr>
          <a:lstStyle>
            <a:lvl1pPr>
              <a:defRPr sz="14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3" name="Text Placeholder 13">
            <a:extLst>
              <a:ext uri="{FF2B5EF4-FFF2-40B4-BE49-F238E27FC236}">
                <a16:creationId xmlns:a16="http://schemas.microsoft.com/office/drawing/2014/main" id="{C8FBB673-0F86-97DB-82BA-C784CEFED21F}"/>
              </a:ext>
            </a:extLst>
          </p:cNvPr>
          <p:cNvSpPr>
            <a:spLocks noGrp="1"/>
          </p:cNvSpPr>
          <p:nvPr>
            <p:ph type="body" sz="quarter" idx="16"/>
          </p:nvPr>
        </p:nvSpPr>
        <p:spPr>
          <a:xfrm>
            <a:off x="6214291" y="4138564"/>
            <a:ext cx="5220357" cy="540416"/>
          </a:xfrm>
        </p:spPr>
        <p:txBody>
          <a:bodyPr>
            <a:normAutofit/>
          </a:bodyPr>
          <a:lstStyle>
            <a:lvl1pPr>
              <a:defRPr sz="14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4" name="Text Placeholder 13">
            <a:extLst>
              <a:ext uri="{FF2B5EF4-FFF2-40B4-BE49-F238E27FC236}">
                <a16:creationId xmlns:a16="http://schemas.microsoft.com/office/drawing/2014/main" id="{D05DAFAB-6E76-B678-69A5-307DA46ADD26}"/>
              </a:ext>
            </a:extLst>
          </p:cNvPr>
          <p:cNvSpPr>
            <a:spLocks noGrp="1"/>
          </p:cNvSpPr>
          <p:nvPr>
            <p:ph type="body" sz="quarter" idx="17"/>
          </p:nvPr>
        </p:nvSpPr>
        <p:spPr>
          <a:xfrm>
            <a:off x="6214291" y="5448646"/>
            <a:ext cx="5220357" cy="540416"/>
          </a:xfrm>
        </p:spPr>
        <p:txBody>
          <a:bodyPr>
            <a:normAutofit/>
          </a:bodyPr>
          <a:lstStyle>
            <a:lvl1pPr>
              <a:defRPr sz="14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5" name="Picture Placeholder 2">
            <a:extLst>
              <a:ext uri="{FF2B5EF4-FFF2-40B4-BE49-F238E27FC236}">
                <a16:creationId xmlns:a16="http://schemas.microsoft.com/office/drawing/2014/main" id="{5AF1D9FB-E788-2F98-4BE3-4C01E2748F70}"/>
              </a:ext>
            </a:extLst>
          </p:cNvPr>
          <p:cNvSpPr>
            <a:spLocks noGrp="1"/>
          </p:cNvSpPr>
          <p:nvPr>
            <p:ph type="pic" sz="quarter" idx="38"/>
          </p:nvPr>
        </p:nvSpPr>
        <p:spPr>
          <a:xfrm>
            <a:off x="5256959" y="2357289"/>
            <a:ext cx="788988" cy="784225"/>
          </a:xfrm>
        </p:spPr>
        <p:txBody>
          <a:bodyPr/>
          <a:lstStyle>
            <a:lvl1pPr>
              <a:defRPr>
                <a:solidFill>
                  <a:schemeClr val="bg1"/>
                </a:solidFill>
              </a:defRPr>
            </a:lvl1pPr>
          </a:lstStyle>
          <a:p>
            <a:endParaRPr lang="en-US"/>
          </a:p>
        </p:txBody>
      </p:sp>
      <p:sp>
        <p:nvSpPr>
          <p:cNvPr id="36" name="Picture Placeholder 2">
            <a:extLst>
              <a:ext uri="{FF2B5EF4-FFF2-40B4-BE49-F238E27FC236}">
                <a16:creationId xmlns:a16="http://schemas.microsoft.com/office/drawing/2014/main" id="{DAE777FD-D4A0-4692-3F2C-DC0560140396}"/>
              </a:ext>
            </a:extLst>
          </p:cNvPr>
          <p:cNvSpPr>
            <a:spLocks noGrp="1"/>
          </p:cNvSpPr>
          <p:nvPr>
            <p:ph type="pic" sz="quarter" idx="39"/>
          </p:nvPr>
        </p:nvSpPr>
        <p:spPr>
          <a:xfrm>
            <a:off x="5256959" y="3663080"/>
            <a:ext cx="788988" cy="784225"/>
          </a:xfrm>
        </p:spPr>
        <p:txBody>
          <a:bodyPr/>
          <a:lstStyle>
            <a:lvl1pPr>
              <a:defRPr>
                <a:solidFill>
                  <a:schemeClr val="bg1"/>
                </a:solidFill>
              </a:defRPr>
            </a:lvl1pPr>
          </a:lstStyle>
          <a:p>
            <a:endParaRPr lang="en-US"/>
          </a:p>
        </p:txBody>
      </p:sp>
      <p:sp>
        <p:nvSpPr>
          <p:cNvPr id="37" name="Picture Placeholder 2">
            <a:extLst>
              <a:ext uri="{FF2B5EF4-FFF2-40B4-BE49-F238E27FC236}">
                <a16:creationId xmlns:a16="http://schemas.microsoft.com/office/drawing/2014/main" id="{139F4610-2A14-2DC8-1638-E2155C748105}"/>
              </a:ext>
            </a:extLst>
          </p:cNvPr>
          <p:cNvSpPr>
            <a:spLocks noGrp="1"/>
          </p:cNvSpPr>
          <p:nvPr>
            <p:ph type="pic" sz="quarter" idx="40"/>
          </p:nvPr>
        </p:nvSpPr>
        <p:spPr>
          <a:xfrm>
            <a:off x="5256959" y="4968872"/>
            <a:ext cx="788988" cy="784225"/>
          </a:xfrm>
        </p:spPr>
        <p:txBody>
          <a:bodyPr/>
          <a:lstStyle>
            <a:lvl1pPr>
              <a:defRPr>
                <a:solidFill>
                  <a:schemeClr val="bg1"/>
                </a:solidFill>
              </a:defRPr>
            </a:lvl1pPr>
          </a:lstStyle>
          <a:p>
            <a:endParaRPr lang="en-US"/>
          </a:p>
        </p:txBody>
      </p:sp>
      <p:pic>
        <p:nvPicPr>
          <p:cNvPr id="2" name="Picture 1" descr="Logo&#10;&#10;Description automatically generated">
            <a:extLst>
              <a:ext uri="{FF2B5EF4-FFF2-40B4-BE49-F238E27FC236}">
                <a16:creationId xmlns:a16="http://schemas.microsoft.com/office/drawing/2014/main" id="{6DE64475-A4D5-F791-E06C-BDDDF19D4E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4400" y="4920563"/>
            <a:ext cx="1947600" cy="1947600"/>
          </a:xfrm>
          <a:prstGeom prst="rect">
            <a:avLst/>
          </a:prstGeom>
        </p:spPr>
      </p:pic>
    </p:spTree>
    <p:extLst>
      <p:ext uri="{BB962C8B-B14F-4D97-AF65-F5344CB8AC3E}">
        <p14:creationId xmlns:p14="http://schemas.microsoft.com/office/powerpoint/2010/main" val="287927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F353ED6-325D-AFEC-56F2-B7E94F2AFE2E}"/>
              </a:ext>
            </a:extLst>
          </p:cNvPr>
          <p:cNvSpPr>
            <a:spLocks noGrp="1"/>
          </p:cNvSpPr>
          <p:nvPr>
            <p:ph type="pic" sz="quarter" idx="22"/>
          </p:nvPr>
        </p:nvSpPr>
        <p:spPr>
          <a:xfrm>
            <a:off x="1" y="0"/>
            <a:ext cx="5848538" cy="6858000"/>
          </a:xfrm>
        </p:spPr>
        <p:txBody>
          <a:bodyPr/>
          <a:lstStyle/>
          <a:p>
            <a:endParaRPr lang="en-US"/>
          </a:p>
        </p:txBody>
      </p:sp>
      <p:sp>
        <p:nvSpPr>
          <p:cNvPr id="6" name="Footer Placeholder 2">
            <a:extLst>
              <a:ext uri="{FF2B5EF4-FFF2-40B4-BE49-F238E27FC236}">
                <a16:creationId xmlns:a16="http://schemas.microsoft.com/office/drawing/2014/main" id="{B12F514D-1010-053E-E43E-24E5113A06F6}"/>
              </a:ext>
            </a:extLst>
          </p:cNvPr>
          <p:cNvSpPr>
            <a:spLocks noGrp="1"/>
          </p:cNvSpPr>
          <p:nvPr>
            <p:ph type="ftr" sz="quarter" idx="11"/>
          </p:nvPr>
        </p:nvSpPr>
        <p:spPr>
          <a:xfrm>
            <a:off x="615596" y="6356349"/>
            <a:ext cx="4114800" cy="365125"/>
          </a:xfrm>
        </p:spPr>
        <p:txBody>
          <a:bodyPr/>
          <a:lstStyle/>
          <a:p>
            <a:endParaRPr lang="en-US"/>
          </a:p>
        </p:txBody>
      </p:sp>
      <p:sp>
        <p:nvSpPr>
          <p:cNvPr id="8" name="Text Placeholder 9">
            <a:extLst>
              <a:ext uri="{FF2B5EF4-FFF2-40B4-BE49-F238E27FC236}">
                <a16:creationId xmlns:a16="http://schemas.microsoft.com/office/drawing/2014/main" id="{EA1A6DBE-C60D-B23D-E270-23EADDCF37F0}"/>
              </a:ext>
            </a:extLst>
          </p:cNvPr>
          <p:cNvSpPr>
            <a:spLocks noGrp="1"/>
          </p:cNvSpPr>
          <p:nvPr>
            <p:ph type="body" sz="quarter" idx="14" hasCustomPrompt="1"/>
          </p:nvPr>
        </p:nvSpPr>
        <p:spPr>
          <a:xfrm>
            <a:off x="6264942" y="748141"/>
            <a:ext cx="4665663" cy="574675"/>
          </a:xfrm>
        </p:spPr>
        <p:txBody>
          <a:bodyPr>
            <a:normAutofit/>
          </a:bodyPr>
          <a:lstStyle>
            <a:lvl1pPr>
              <a:defRPr sz="3600" b="1">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Key Points, icons, image</a:t>
            </a:r>
          </a:p>
        </p:txBody>
      </p:sp>
      <p:sp>
        <p:nvSpPr>
          <p:cNvPr id="10" name="Text Placeholder 13">
            <a:extLst>
              <a:ext uri="{FF2B5EF4-FFF2-40B4-BE49-F238E27FC236}">
                <a16:creationId xmlns:a16="http://schemas.microsoft.com/office/drawing/2014/main" id="{EA550384-6DDB-A28B-EEC5-98F36651CEFB}"/>
              </a:ext>
            </a:extLst>
          </p:cNvPr>
          <p:cNvSpPr>
            <a:spLocks noGrp="1"/>
          </p:cNvSpPr>
          <p:nvPr>
            <p:ph type="body" sz="quarter" idx="12"/>
          </p:nvPr>
        </p:nvSpPr>
        <p:spPr>
          <a:xfrm>
            <a:off x="6462192" y="1850623"/>
            <a:ext cx="5220357" cy="923865"/>
          </a:xfrm>
        </p:spPr>
        <p:txBody>
          <a:bodyPr/>
          <a:lstStyle>
            <a:lvl1pPr>
              <a:defRPr sz="18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p:txBody>
      </p:sp>
      <p:sp>
        <p:nvSpPr>
          <p:cNvPr id="11" name="Text Placeholder 13">
            <a:extLst>
              <a:ext uri="{FF2B5EF4-FFF2-40B4-BE49-F238E27FC236}">
                <a16:creationId xmlns:a16="http://schemas.microsoft.com/office/drawing/2014/main" id="{7FB4F3DD-949A-4DED-754D-E3EFAA369B94}"/>
              </a:ext>
            </a:extLst>
          </p:cNvPr>
          <p:cNvSpPr>
            <a:spLocks noGrp="1"/>
          </p:cNvSpPr>
          <p:nvPr>
            <p:ph type="body" sz="quarter" idx="15"/>
          </p:nvPr>
        </p:nvSpPr>
        <p:spPr>
          <a:xfrm>
            <a:off x="6462192" y="3070544"/>
            <a:ext cx="5220357" cy="923865"/>
          </a:xfrm>
        </p:spPr>
        <p:txBody>
          <a:bodyPr/>
          <a:lstStyle>
            <a:lvl1pPr>
              <a:defRPr sz="18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p:txBody>
      </p:sp>
      <p:sp>
        <p:nvSpPr>
          <p:cNvPr id="12" name="Text Placeholder 13">
            <a:extLst>
              <a:ext uri="{FF2B5EF4-FFF2-40B4-BE49-F238E27FC236}">
                <a16:creationId xmlns:a16="http://schemas.microsoft.com/office/drawing/2014/main" id="{9F756B55-E533-035B-EB1F-D81D826DE5FF}"/>
              </a:ext>
            </a:extLst>
          </p:cNvPr>
          <p:cNvSpPr>
            <a:spLocks noGrp="1"/>
          </p:cNvSpPr>
          <p:nvPr>
            <p:ph type="body" sz="quarter" idx="16"/>
          </p:nvPr>
        </p:nvSpPr>
        <p:spPr>
          <a:xfrm>
            <a:off x="6471760" y="4290465"/>
            <a:ext cx="5210789" cy="923865"/>
          </a:xfrm>
        </p:spPr>
        <p:txBody>
          <a:bodyPr/>
          <a:lstStyle>
            <a:lvl1pPr>
              <a:defRPr sz="18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p:txBody>
      </p:sp>
      <p:sp>
        <p:nvSpPr>
          <p:cNvPr id="13" name="Text Placeholder 13">
            <a:extLst>
              <a:ext uri="{FF2B5EF4-FFF2-40B4-BE49-F238E27FC236}">
                <a16:creationId xmlns:a16="http://schemas.microsoft.com/office/drawing/2014/main" id="{8173C569-010F-DAF7-D0CB-14E1370F254C}"/>
              </a:ext>
            </a:extLst>
          </p:cNvPr>
          <p:cNvSpPr>
            <a:spLocks noGrp="1"/>
          </p:cNvSpPr>
          <p:nvPr>
            <p:ph type="body" sz="quarter" idx="17"/>
          </p:nvPr>
        </p:nvSpPr>
        <p:spPr>
          <a:xfrm>
            <a:off x="6471760" y="5510386"/>
            <a:ext cx="5210789" cy="923865"/>
          </a:xfrm>
        </p:spPr>
        <p:txBody>
          <a:bodyPr/>
          <a:lstStyle>
            <a:lvl1pPr>
              <a:defRPr sz="18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p:txBody>
      </p:sp>
      <p:sp>
        <p:nvSpPr>
          <p:cNvPr id="3" name="Picture Placeholder 2">
            <a:extLst>
              <a:ext uri="{FF2B5EF4-FFF2-40B4-BE49-F238E27FC236}">
                <a16:creationId xmlns:a16="http://schemas.microsoft.com/office/drawing/2014/main" id="{E18E1DBD-E852-4CF2-6DE4-8437CC5CBF1C}"/>
              </a:ext>
            </a:extLst>
          </p:cNvPr>
          <p:cNvSpPr>
            <a:spLocks noGrp="1"/>
          </p:cNvSpPr>
          <p:nvPr>
            <p:ph type="pic" sz="quarter" idx="18"/>
          </p:nvPr>
        </p:nvSpPr>
        <p:spPr>
          <a:xfrm>
            <a:off x="5439636" y="1791137"/>
            <a:ext cx="838200" cy="833438"/>
          </a:xfrm>
        </p:spPr>
        <p:txBody>
          <a:bodyPr/>
          <a:lstStyle/>
          <a:p>
            <a:endParaRPr lang="en-US"/>
          </a:p>
        </p:txBody>
      </p:sp>
      <p:sp>
        <p:nvSpPr>
          <p:cNvPr id="22" name="Picture Placeholder 2">
            <a:extLst>
              <a:ext uri="{FF2B5EF4-FFF2-40B4-BE49-F238E27FC236}">
                <a16:creationId xmlns:a16="http://schemas.microsoft.com/office/drawing/2014/main" id="{C4742C81-FA50-961B-6D4D-7AE26F1EAD38}"/>
              </a:ext>
            </a:extLst>
          </p:cNvPr>
          <p:cNvSpPr>
            <a:spLocks noGrp="1"/>
          </p:cNvSpPr>
          <p:nvPr>
            <p:ph type="pic" sz="quarter" idx="19"/>
          </p:nvPr>
        </p:nvSpPr>
        <p:spPr>
          <a:xfrm>
            <a:off x="5437063" y="3016814"/>
            <a:ext cx="838200" cy="833438"/>
          </a:xfrm>
        </p:spPr>
        <p:txBody>
          <a:bodyPr/>
          <a:lstStyle/>
          <a:p>
            <a:endParaRPr lang="en-US"/>
          </a:p>
        </p:txBody>
      </p:sp>
      <p:sp>
        <p:nvSpPr>
          <p:cNvPr id="23" name="Picture Placeholder 2">
            <a:extLst>
              <a:ext uri="{FF2B5EF4-FFF2-40B4-BE49-F238E27FC236}">
                <a16:creationId xmlns:a16="http://schemas.microsoft.com/office/drawing/2014/main" id="{85FD3D72-F6CE-E475-00C3-9D61FAF57B87}"/>
              </a:ext>
            </a:extLst>
          </p:cNvPr>
          <p:cNvSpPr>
            <a:spLocks noGrp="1"/>
          </p:cNvSpPr>
          <p:nvPr>
            <p:ph type="pic" sz="quarter" idx="20"/>
          </p:nvPr>
        </p:nvSpPr>
        <p:spPr>
          <a:xfrm>
            <a:off x="5429438" y="4236291"/>
            <a:ext cx="838200" cy="833438"/>
          </a:xfrm>
        </p:spPr>
        <p:txBody>
          <a:bodyPr/>
          <a:lstStyle/>
          <a:p>
            <a:endParaRPr lang="en-US"/>
          </a:p>
        </p:txBody>
      </p:sp>
      <p:sp>
        <p:nvSpPr>
          <p:cNvPr id="26" name="Picture Placeholder 2">
            <a:extLst>
              <a:ext uri="{FF2B5EF4-FFF2-40B4-BE49-F238E27FC236}">
                <a16:creationId xmlns:a16="http://schemas.microsoft.com/office/drawing/2014/main" id="{70E1C7B8-72AD-A78A-8061-3CD532397A4C}"/>
              </a:ext>
            </a:extLst>
          </p:cNvPr>
          <p:cNvSpPr>
            <a:spLocks noGrp="1"/>
          </p:cNvSpPr>
          <p:nvPr>
            <p:ph type="pic" sz="quarter" idx="21"/>
          </p:nvPr>
        </p:nvSpPr>
        <p:spPr>
          <a:xfrm>
            <a:off x="5437063" y="5447919"/>
            <a:ext cx="838200" cy="833438"/>
          </a:xfrm>
        </p:spPr>
        <p:txBody>
          <a:bodyPr/>
          <a:lstStyle/>
          <a:p>
            <a:endParaRPr lang="en-US"/>
          </a:p>
        </p:txBody>
      </p:sp>
    </p:spTree>
    <p:extLst>
      <p:ext uri="{BB962C8B-B14F-4D97-AF65-F5344CB8AC3E}">
        <p14:creationId xmlns:p14="http://schemas.microsoft.com/office/powerpoint/2010/main" val="1190966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D1B3CC-CA9D-F0FD-F25C-78686862936C}"/>
              </a:ext>
            </a:extLst>
          </p:cNvPr>
          <p:cNvSpPr/>
          <p:nvPr userDrawn="1"/>
        </p:nvSpPr>
        <p:spPr>
          <a:xfrm>
            <a:off x="0" y="1801276"/>
            <a:ext cx="12192000" cy="50567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593DA30E-1738-A9BA-144A-6EA2A8976439}"/>
              </a:ext>
            </a:extLst>
          </p:cNvPr>
          <p:cNvCxnSpPr/>
          <p:nvPr userDrawn="1"/>
        </p:nvCxnSpPr>
        <p:spPr>
          <a:xfrm>
            <a:off x="871585" y="3578087"/>
            <a:ext cx="10569119"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5" name="Picture 4" descr="Background pattern&#10;&#10;Description automatically generated">
            <a:extLst>
              <a:ext uri="{FF2B5EF4-FFF2-40B4-BE49-F238E27FC236}">
                <a16:creationId xmlns:a16="http://schemas.microsoft.com/office/drawing/2014/main" id="{BA0258B2-66C3-4990-FA9F-BEB02DF85A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0265" cy="1376097"/>
          </a:xfrm>
          <a:prstGeom prst="rect">
            <a:avLst/>
          </a:prstGeom>
        </p:spPr>
      </p:pic>
      <p:sp>
        <p:nvSpPr>
          <p:cNvPr id="6" name="Footer Placeholder 2">
            <a:extLst>
              <a:ext uri="{FF2B5EF4-FFF2-40B4-BE49-F238E27FC236}">
                <a16:creationId xmlns:a16="http://schemas.microsoft.com/office/drawing/2014/main" id="{C238BF22-E57A-2AE5-2F41-2267878BE581}"/>
              </a:ext>
            </a:extLst>
          </p:cNvPr>
          <p:cNvSpPr>
            <a:spLocks noGrp="1"/>
          </p:cNvSpPr>
          <p:nvPr>
            <p:ph type="ftr" sz="quarter" idx="11"/>
          </p:nvPr>
        </p:nvSpPr>
        <p:spPr>
          <a:xfrm>
            <a:off x="615596" y="6356349"/>
            <a:ext cx="4114800" cy="365125"/>
          </a:xfrm>
        </p:spPr>
        <p:txBody>
          <a:bodyPr/>
          <a:lstStyle>
            <a:lvl1pPr>
              <a:defRPr>
                <a:solidFill>
                  <a:schemeClr val="bg1"/>
                </a:solidFill>
              </a:defRPr>
            </a:lvl1pPr>
          </a:lstStyle>
          <a:p>
            <a:endParaRPr lang="en-US"/>
          </a:p>
        </p:txBody>
      </p:sp>
      <p:sp>
        <p:nvSpPr>
          <p:cNvPr id="18" name="Text Placeholder 8">
            <a:extLst>
              <a:ext uri="{FF2B5EF4-FFF2-40B4-BE49-F238E27FC236}">
                <a16:creationId xmlns:a16="http://schemas.microsoft.com/office/drawing/2014/main" id="{FA5CEFA9-A812-388D-8A59-BA9E4CD6A16E}"/>
              </a:ext>
            </a:extLst>
          </p:cNvPr>
          <p:cNvSpPr>
            <a:spLocks noGrp="1"/>
          </p:cNvSpPr>
          <p:nvPr>
            <p:ph type="body" sz="quarter" idx="12" hasCustomPrompt="1"/>
          </p:nvPr>
        </p:nvSpPr>
        <p:spPr>
          <a:xfrm>
            <a:off x="908284" y="4244145"/>
            <a:ext cx="2734025" cy="311150"/>
          </a:xfrm>
        </p:spPr>
        <p:txBody>
          <a:bodyPr/>
          <a:lstStyle>
            <a:lvl1pPr algn="ctr">
              <a:defRPr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HEADLINE</a:t>
            </a:r>
          </a:p>
        </p:txBody>
      </p:sp>
      <p:sp>
        <p:nvSpPr>
          <p:cNvPr id="19" name="Text Placeholder 8">
            <a:extLst>
              <a:ext uri="{FF2B5EF4-FFF2-40B4-BE49-F238E27FC236}">
                <a16:creationId xmlns:a16="http://schemas.microsoft.com/office/drawing/2014/main" id="{BF144CEA-F0DC-6C73-ED6A-84BD1F2BD1A4}"/>
              </a:ext>
            </a:extLst>
          </p:cNvPr>
          <p:cNvSpPr>
            <a:spLocks noGrp="1"/>
          </p:cNvSpPr>
          <p:nvPr>
            <p:ph type="body" sz="quarter" idx="13" hasCustomPrompt="1"/>
          </p:nvPr>
        </p:nvSpPr>
        <p:spPr>
          <a:xfrm>
            <a:off x="4730396" y="4241285"/>
            <a:ext cx="2734025" cy="311150"/>
          </a:xfrm>
        </p:spPr>
        <p:txBody>
          <a:bodyPr/>
          <a:lstStyle>
            <a:lvl1pPr algn="ctr">
              <a:defRPr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HEADLINE</a:t>
            </a:r>
          </a:p>
        </p:txBody>
      </p:sp>
      <p:sp>
        <p:nvSpPr>
          <p:cNvPr id="20" name="Text Placeholder 8">
            <a:extLst>
              <a:ext uri="{FF2B5EF4-FFF2-40B4-BE49-F238E27FC236}">
                <a16:creationId xmlns:a16="http://schemas.microsoft.com/office/drawing/2014/main" id="{EEFF2F90-BA3D-500D-4F8F-616D5E26A3B4}"/>
              </a:ext>
            </a:extLst>
          </p:cNvPr>
          <p:cNvSpPr>
            <a:spLocks noGrp="1"/>
          </p:cNvSpPr>
          <p:nvPr>
            <p:ph type="body" sz="quarter" idx="14" hasCustomPrompt="1"/>
          </p:nvPr>
        </p:nvSpPr>
        <p:spPr>
          <a:xfrm>
            <a:off x="8513681" y="4246971"/>
            <a:ext cx="2734025" cy="311150"/>
          </a:xfrm>
        </p:spPr>
        <p:txBody>
          <a:bodyPr/>
          <a:lstStyle>
            <a:lvl1pPr algn="ctr">
              <a:defRPr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HEADLINE</a:t>
            </a:r>
          </a:p>
        </p:txBody>
      </p:sp>
      <p:sp>
        <p:nvSpPr>
          <p:cNvPr id="21" name="Text Placeholder 13">
            <a:extLst>
              <a:ext uri="{FF2B5EF4-FFF2-40B4-BE49-F238E27FC236}">
                <a16:creationId xmlns:a16="http://schemas.microsoft.com/office/drawing/2014/main" id="{BF402D2C-452F-5D11-053B-4E52356111B1}"/>
              </a:ext>
            </a:extLst>
          </p:cNvPr>
          <p:cNvSpPr>
            <a:spLocks noGrp="1"/>
          </p:cNvSpPr>
          <p:nvPr>
            <p:ph type="body" sz="quarter" idx="18"/>
          </p:nvPr>
        </p:nvSpPr>
        <p:spPr>
          <a:xfrm>
            <a:off x="781957" y="4585887"/>
            <a:ext cx="2950888" cy="868505"/>
          </a:xfrm>
        </p:spPr>
        <p:txBody>
          <a:bodyPr>
            <a:normAutofit/>
          </a:bodyPr>
          <a:lstStyle>
            <a:lvl1pPr algn="ctr">
              <a:lnSpc>
                <a:spcPct val="100000"/>
              </a:lnSpc>
              <a:defRPr sz="16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2" name="Text Placeholder 13">
            <a:extLst>
              <a:ext uri="{FF2B5EF4-FFF2-40B4-BE49-F238E27FC236}">
                <a16:creationId xmlns:a16="http://schemas.microsoft.com/office/drawing/2014/main" id="{136A3407-2AA1-865E-0FAB-9A072922802F}"/>
              </a:ext>
            </a:extLst>
          </p:cNvPr>
          <p:cNvSpPr>
            <a:spLocks noGrp="1"/>
          </p:cNvSpPr>
          <p:nvPr>
            <p:ph type="body" sz="quarter" idx="19"/>
          </p:nvPr>
        </p:nvSpPr>
        <p:spPr>
          <a:xfrm>
            <a:off x="4620555" y="4585886"/>
            <a:ext cx="2950888" cy="868505"/>
          </a:xfrm>
        </p:spPr>
        <p:txBody>
          <a:bodyPr>
            <a:normAutofit/>
          </a:bodyPr>
          <a:lstStyle>
            <a:lvl1pPr algn="ctr">
              <a:lnSpc>
                <a:spcPct val="100000"/>
              </a:lnSpc>
              <a:defRPr sz="16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3" name="Text Placeholder 13">
            <a:extLst>
              <a:ext uri="{FF2B5EF4-FFF2-40B4-BE49-F238E27FC236}">
                <a16:creationId xmlns:a16="http://schemas.microsoft.com/office/drawing/2014/main" id="{4B047EAF-6B5E-4260-A4EC-DD9976C60C6C}"/>
              </a:ext>
            </a:extLst>
          </p:cNvPr>
          <p:cNvSpPr>
            <a:spLocks noGrp="1"/>
          </p:cNvSpPr>
          <p:nvPr>
            <p:ph type="body" sz="quarter" idx="20"/>
          </p:nvPr>
        </p:nvSpPr>
        <p:spPr>
          <a:xfrm>
            <a:off x="8406277" y="4585886"/>
            <a:ext cx="2950888" cy="868505"/>
          </a:xfrm>
        </p:spPr>
        <p:txBody>
          <a:bodyPr>
            <a:normAutofit/>
          </a:bodyPr>
          <a:lstStyle>
            <a:lvl1pPr algn="ctr">
              <a:lnSpc>
                <a:spcPct val="100000"/>
              </a:lnSpc>
              <a:defRPr sz="16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7" name="Text Placeholder 9">
            <a:extLst>
              <a:ext uri="{FF2B5EF4-FFF2-40B4-BE49-F238E27FC236}">
                <a16:creationId xmlns:a16="http://schemas.microsoft.com/office/drawing/2014/main" id="{D4B7191C-9972-15FE-FD64-4A1AF053EBED}"/>
              </a:ext>
            </a:extLst>
          </p:cNvPr>
          <p:cNvSpPr>
            <a:spLocks noGrp="1"/>
          </p:cNvSpPr>
          <p:nvPr>
            <p:ph type="body" sz="quarter" idx="30" hasCustomPrompt="1"/>
          </p:nvPr>
        </p:nvSpPr>
        <p:spPr>
          <a:xfrm>
            <a:off x="615596" y="840416"/>
            <a:ext cx="6266923" cy="574675"/>
          </a:xfrm>
        </p:spPr>
        <p:txBody>
          <a:bodyPr>
            <a:normAutofit/>
          </a:bodyPr>
          <a:lstStyle>
            <a:lvl1pPr>
              <a:defRPr sz="3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Timeline with icons</a:t>
            </a:r>
          </a:p>
        </p:txBody>
      </p:sp>
      <p:sp>
        <p:nvSpPr>
          <p:cNvPr id="25" name="Text Placeholder 2">
            <a:extLst>
              <a:ext uri="{FF2B5EF4-FFF2-40B4-BE49-F238E27FC236}">
                <a16:creationId xmlns:a16="http://schemas.microsoft.com/office/drawing/2014/main" id="{61EE4D66-91B6-74CF-0FF0-FEDB062C2638}"/>
              </a:ext>
            </a:extLst>
          </p:cNvPr>
          <p:cNvSpPr>
            <a:spLocks noGrp="1"/>
          </p:cNvSpPr>
          <p:nvPr>
            <p:ph type="body" sz="quarter" idx="31" hasCustomPrompt="1"/>
          </p:nvPr>
        </p:nvSpPr>
        <p:spPr>
          <a:xfrm>
            <a:off x="1901825" y="2343351"/>
            <a:ext cx="746942" cy="365125"/>
          </a:xfrm>
        </p:spPr>
        <p:txBody>
          <a:bodyPr>
            <a:normAutofit/>
          </a:bodyPr>
          <a:lstStyle>
            <a:lvl1pPr algn="ctr">
              <a:defRPr sz="1800">
                <a:solidFill>
                  <a:schemeClr val="accent2"/>
                </a:solidFill>
              </a:defRPr>
            </a:lvl1pPr>
          </a:lstStyle>
          <a:p>
            <a:pPr lvl="0"/>
            <a:r>
              <a:rPr lang="en-US"/>
              <a:t>2020</a:t>
            </a:r>
          </a:p>
        </p:txBody>
      </p:sp>
      <p:sp>
        <p:nvSpPr>
          <p:cNvPr id="29" name="Text Placeholder 2">
            <a:extLst>
              <a:ext uri="{FF2B5EF4-FFF2-40B4-BE49-F238E27FC236}">
                <a16:creationId xmlns:a16="http://schemas.microsoft.com/office/drawing/2014/main" id="{A2161276-F5F6-D9B6-2437-B8391772FC65}"/>
              </a:ext>
            </a:extLst>
          </p:cNvPr>
          <p:cNvSpPr>
            <a:spLocks noGrp="1"/>
          </p:cNvSpPr>
          <p:nvPr>
            <p:ph type="body" sz="quarter" idx="32" hasCustomPrompt="1"/>
          </p:nvPr>
        </p:nvSpPr>
        <p:spPr>
          <a:xfrm>
            <a:off x="5722528" y="2347184"/>
            <a:ext cx="746942" cy="365125"/>
          </a:xfrm>
        </p:spPr>
        <p:txBody>
          <a:bodyPr>
            <a:normAutofit/>
          </a:bodyPr>
          <a:lstStyle>
            <a:lvl1pPr algn="ctr">
              <a:defRPr sz="1800">
                <a:solidFill>
                  <a:schemeClr val="accent2"/>
                </a:solidFill>
              </a:defRPr>
            </a:lvl1pPr>
          </a:lstStyle>
          <a:p>
            <a:pPr lvl="0"/>
            <a:r>
              <a:rPr lang="en-US"/>
              <a:t>2020</a:t>
            </a:r>
          </a:p>
        </p:txBody>
      </p:sp>
      <p:sp>
        <p:nvSpPr>
          <p:cNvPr id="30" name="Text Placeholder 2">
            <a:extLst>
              <a:ext uri="{FF2B5EF4-FFF2-40B4-BE49-F238E27FC236}">
                <a16:creationId xmlns:a16="http://schemas.microsoft.com/office/drawing/2014/main" id="{4708878F-067D-F117-C3B7-44C717DE93CD}"/>
              </a:ext>
            </a:extLst>
          </p:cNvPr>
          <p:cNvSpPr>
            <a:spLocks noGrp="1"/>
          </p:cNvSpPr>
          <p:nvPr>
            <p:ph type="body" sz="quarter" idx="33" hasCustomPrompt="1"/>
          </p:nvPr>
        </p:nvSpPr>
        <p:spPr>
          <a:xfrm>
            <a:off x="9485636" y="2343350"/>
            <a:ext cx="746942" cy="365125"/>
          </a:xfrm>
        </p:spPr>
        <p:txBody>
          <a:bodyPr>
            <a:normAutofit/>
          </a:bodyPr>
          <a:lstStyle>
            <a:lvl1pPr algn="ctr">
              <a:defRPr sz="1800">
                <a:solidFill>
                  <a:schemeClr val="accent2"/>
                </a:solidFill>
              </a:defRPr>
            </a:lvl1pPr>
          </a:lstStyle>
          <a:p>
            <a:pPr lvl="0"/>
            <a:r>
              <a:rPr lang="en-US"/>
              <a:t>2020</a:t>
            </a:r>
          </a:p>
        </p:txBody>
      </p:sp>
      <p:sp>
        <p:nvSpPr>
          <p:cNvPr id="4" name="Picture Placeholder 3">
            <a:extLst>
              <a:ext uri="{FF2B5EF4-FFF2-40B4-BE49-F238E27FC236}">
                <a16:creationId xmlns:a16="http://schemas.microsoft.com/office/drawing/2014/main" id="{13C49327-E129-BEF4-7A45-FD01CBCC850F}"/>
              </a:ext>
            </a:extLst>
          </p:cNvPr>
          <p:cNvSpPr>
            <a:spLocks noGrp="1"/>
          </p:cNvSpPr>
          <p:nvPr>
            <p:ph type="pic" sz="quarter" idx="34"/>
          </p:nvPr>
        </p:nvSpPr>
        <p:spPr>
          <a:xfrm>
            <a:off x="1749833" y="2903538"/>
            <a:ext cx="1050925" cy="1050925"/>
          </a:xfrm>
        </p:spPr>
        <p:txBody>
          <a:bodyPr/>
          <a:lstStyle/>
          <a:p>
            <a:endParaRPr lang="en-US"/>
          </a:p>
        </p:txBody>
      </p:sp>
      <p:sp>
        <p:nvSpPr>
          <p:cNvPr id="31" name="Picture Placeholder 3">
            <a:extLst>
              <a:ext uri="{FF2B5EF4-FFF2-40B4-BE49-F238E27FC236}">
                <a16:creationId xmlns:a16="http://schemas.microsoft.com/office/drawing/2014/main" id="{27CC34D6-B874-6426-7D7A-35BFB380039A}"/>
              </a:ext>
            </a:extLst>
          </p:cNvPr>
          <p:cNvSpPr>
            <a:spLocks noGrp="1"/>
          </p:cNvSpPr>
          <p:nvPr>
            <p:ph type="pic" sz="quarter" idx="35"/>
          </p:nvPr>
        </p:nvSpPr>
        <p:spPr>
          <a:xfrm>
            <a:off x="5570536" y="2903538"/>
            <a:ext cx="1050925" cy="1050925"/>
          </a:xfrm>
        </p:spPr>
        <p:txBody>
          <a:bodyPr/>
          <a:lstStyle/>
          <a:p>
            <a:endParaRPr lang="en-US"/>
          </a:p>
        </p:txBody>
      </p:sp>
      <p:sp>
        <p:nvSpPr>
          <p:cNvPr id="32" name="Picture Placeholder 3">
            <a:extLst>
              <a:ext uri="{FF2B5EF4-FFF2-40B4-BE49-F238E27FC236}">
                <a16:creationId xmlns:a16="http://schemas.microsoft.com/office/drawing/2014/main" id="{BB28CB6B-993F-B81E-CE49-1CE974E02006}"/>
              </a:ext>
            </a:extLst>
          </p:cNvPr>
          <p:cNvSpPr>
            <a:spLocks noGrp="1"/>
          </p:cNvSpPr>
          <p:nvPr>
            <p:ph type="pic" sz="quarter" idx="36"/>
          </p:nvPr>
        </p:nvSpPr>
        <p:spPr>
          <a:xfrm>
            <a:off x="9333644" y="2903537"/>
            <a:ext cx="1050925" cy="1050925"/>
          </a:xfrm>
        </p:spPr>
        <p:txBody>
          <a:bodyPr/>
          <a:lstStyle/>
          <a:p>
            <a:endParaRPr lang="en-US"/>
          </a:p>
        </p:txBody>
      </p:sp>
      <p:pic>
        <p:nvPicPr>
          <p:cNvPr id="2" name="Picture 1" descr="Logo&#10;&#10;Description automatically generated">
            <a:extLst>
              <a:ext uri="{FF2B5EF4-FFF2-40B4-BE49-F238E27FC236}">
                <a16:creationId xmlns:a16="http://schemas.microsoft.com/office/drawing/2014/main" id="{190C7203-EF66-7FCA-1AAF-2ABDF9C3E9A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4400" y="4920563"/>
            <a:ext cx="1947600" cy="1947600"/>
          </a:xfrm>
          <a:prstGeom prst="rect">
            <a:avLst/>
          </a:prstGeom>
        </p:spPr>
      </p:pic>
    </p:spTree>
    <p:extLst>
      <p:ext uri="{BB962C8B-B14F-4D97-AF65-F5344CB8AC3E}">
        <p14:creationId xmlns:p14="http://schemas.microsoft.com/office/powerpoint/2010/main" val="2432941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D88918-21F3-BCAD-CDF7-72A187977E85}"/>
              </a:ext>
            </a:extLst>
          </p:cNvPr>
          <p:cNvSpPr/>
          <p:nvPr userDrawn="1"/>
        </p:nvSpPr>
        <p:spPr>
          <a:xfrm>
            <a:off x="575132" y="1817145"/>
            <a:ext cx="11018481" cy="2868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ackground pattern&#10;&#10;Description automatically generated">
            <a:extLst>
              <a:ext uri="{FF2B5EF4-FFF2-40B4-BE49-F238E27FC236}">
                <a16:creationId xmlns:a16="http://schemas.microsoft.com/office/drawing/2014/main" id="{8D56547A-A2ED-F2DB-7789-175FD3D0FD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0265" cy="1376097"/>
          </a:xfrm>
          <a:prstGeom prst="rect">
            <a:avLst/>
          </a:prstGeom>
        </p:spPr>
      </p:pic>
      <p:sp>
        <p:nvSpPr>
          <p:cNvPr id="6" name="Footer Placeholder 2">
            <a:extLst>
              <a:ext uri="{FF2B5EF4-FFF2-40B4-BE49-F238E27FC236}">
                <a16:creationId xmlns:a16="http://schemas.microsoft.com/office/drawing/2014/main" id="{A96BD279-81D6-9AF6-9A0F-E184B33AA742}"/>
              </a:ext>
            </a:extLst>
          </p:cNvPr>
          <p:cNvSpPr>
            <a:spLocks noGrp="1"/>
          </p:cNvSpPr>
          <p:nvPr>
            <p:ph type="ftr" sz="quarter" idx="11"/>
          </p:nvPr>
        </p:nvSpPr>
        <p:spPr>
          <a:xfrm>
            <a:off x="615596" y="6356349"/>
            <a:ext cx="4114800" cy="365125"/>
          </a:xfrm>
        </p:spPr>
        <p:txBody>
          <a:bodyPr/>
          <a:lstStyle/>
          <a:p>
            <a:endParaRPr lang="en-US"/>
          </a:p>
        </p:txBody>
      </p:sp>
      <p:sp>
        <p:nvSpPr>
          <p:cNvPr id="3" name="Text Placeholder 2">
            <a:extLst>
              <a:ext uri="{FF2B5EF4-FFF2-40B4-BE49-F238E27FC236}">
                <a16:creationId xmlns:a16="http://schemas.microsoft.com/office/drawing/2014/main" id="{6CD2FAB5-FE13-9183-C939-024FC369F0C6}"/>
              </a:ext>
            </a:extLst>
          </p:cNvPr>
          <p:cNvSpPr>
            <a:spLocks noGrp="1"/>
          </p:cNvSpPr>
          <p:nvPr>
            <p:ph type="body" sz="quarter" idx="12" hasCustomPrompt="1"/>
          </p:nvPr>
        </p:nvSpPr>
        <p:spPr>
          <a:xfrm>
            <a:off x="1029868" y="1820204"/>
            <a:ext cx="746942" cy="365125"/>
          </a:xfrm>
        </p:spPr>
        <p:txBody>
          <a:bodyPr>
            <a:normAutofit/>
          </a:bodyPr>
          <a:lstStyle>
            <a:lvl1pPr>
              <a:defRPr sz="1800">
                <a:solidFill>
                  <a:schemeClr val="accent2"/>
                </a:solidFill>
              </a:defRPr>
            </a:lvl1pPr>
          </a:lstStyle>
          <a:p>
            <a:pPr lvl="0"/>
            <a:r>
              <a:rPr lang="en-US"/>
              <a:t>2020</a:t>
            </a:r>
          </a:p>
        </p:txBody>
      </p:sp>
      <p:sp>
        <p:nvSpPr>
          <p:cNvPr id="9" name="Text Placeholder 2">
            <a:extLst>
              <a:ext uri="{FF2B5EF4-FFF2-40B4-BE49-F238E27FC236}">
                <a16:creationId xmlns:a16="http://schemas.microsoft.com/office/drawing/2014/main" id="{BF9C0856-8B61-3AD6-CB1A-FB2EBC88B5B2}"/>
              </a:ext>
            </a:extLst>
          </p:cNvPr>
          <p:cNvSpPr>
            <a:spLocks noGrp="1"/>
          </p:cNvSpPr>
          <p:nvPr>
            <p:ph type="body" sz="quarter" idx="13" hasCustomPrompt="1"/>
          </p:nvPr>
        </p:nvSpPr>
        <p:spPr>
          <a:xfrm>
            <a:off x="2894856" y="1820204"/>
            <a:ext cx="746942" cy="365125"/>
          </a:xfrm>
        </p:spPr>
        <p:txBody>
          <a:bodyPr>
            <a:normAutofit/>
          </a:bodyPr>
          <a:lstStyle>
            <a:lvl1pPr>
              <a:defRPr sz="1800">
                <a:solidFill>
                  <a:schemeClr val="accent2"/>
                </a:solidFill>
              </a:defRPr>
            </a:lvl1pPr>
          </a:lstStyle>
          <a:p>
            <a:pPr lvl="0"/>
            <a:r>
              <a:rPr lang="en-US"/>
              <a:t>2020</a:t>
            </a:r>
          </a:p>
        </p:txBody>
      </p:sp>
      <p:sp>
        <p:nvSpPr>
          <p:cNvPr id="10" name="Text Placeholder 2">
            <a:extLst>
              <a:ext uri="{FF2B5EF4-FFF2-40B4-BE49-F238E27FC236}">
                <a16:creationId xmlns:a16="http://schemas.microsoft.com/office/drawing/2014/main" id="{EEB2725A-90CF-4752-08CB-6351499E49F0}"/>
              </a:ext>
            </a:extLst>
          </p:cNvPr>
          <p:cNvSpPr>
            <a:spLocks noGrp="1"/>
          </p:cNvSpPr>
          <p:nvPr>
            <p:ph type="body" sz="quarter" idx="14" hasCustomPrompt="1"/>
          </p:nvPr>
        </p:nvSpPr>
        <p:spPr>
          <a:xfrm>
            <a:off x="4815403" y="1820204"/>
            <a:ext cx="746942" cy="365125"/>
          </a:xfrm>
        </p:spPr>
        <p:txBody>
          <a:bodyPr>
            <a:normAutofit/>
          </a:bodyPr>
          <a:lstStyle>
            <a:lvl1pPr>
              <a:defRPr sz="1800">
                <a:solidFill>
                  <a:schemeClr val="accent2"/>
                </a:solidFill>
              </a:defRPr>
            </a:lvl1pPr>
          </a:lstStyle>
          <a:p>
            <a:pPr lvl="0"/>
            <a:r>
              <a:rPr lang="en-US"/>
              <a:t>2020</a:t>
            </a:r>
          </a:p>
        </p:txBody>
      </p:sp>
      <p:sp>
        <p:nvSpPr>
          <p:cNvPr id="11" name="Text Placeholder 2">
            <a:extLst>
              <a:ext uri="{FF2B5EF4-FFF2-40B4-BE49-F238E27FC236}">
                <a16:creationId xmlns:a16="http://schemas.microsoft.com/office/drawing/2014/main" id="{0FB7213A-B912-B71D-05D9-8F90542A6EDC}"/>
              </a:ext>
            </a:extLst>
          </p:cNvPr>
          <p:cNvSpPr>
            <a:spLocks noGrp="1"/>
          </p:cNvSpPr>
          <p:nvPr>
            <p:ph type="body" sz="quarter" idx="15" hasCustomPrompt="1"/>
          </p:nvPr>
        </p:nvSpPr>
        <p:spPr>
          <a:xfrm>
            <a:off x="6687017" y="1820204"/>
            <a:ext cx="746942" cy="365125"/>
          </a:xfrm>
        </p:spPr>
        <p:txBody>
          <a:bodyPr>
            <a:normAutofit/>
          </a:bodyPr>
          <a:lstStyle>
            <a:lvl1pPr>
              <a:defRPr sz="1800">
                <a:solidFill>
                  <a:schemeClr val="accent2"/>
                </a:solidFill>
              </a:defRPr>
            </a:lvl1pPr>
          </a:lstStyle>
          <a:p>
            <a:pPr lvl="0"/>
            <a:r>
              <a:rPr lang="en-US"/>
              <a:t>2020</a:t>
            </a:r>
          </a:p>
        </p:txBody>
      </p:sp>
      <p:sp>
        <p:nvSpPr>
          <p:cNvPr id="12" name="Text Placeholder 2">
            <a:extLst>
              <a:ext uri="{FF2B5EF4-FFF2-40B4-BE49-F238E27FC236}">
                <a16:creationId xmlns:a16="http://schemas.microsoft.com/office/drawing/2014/main" id="{72DEA900-154E-2AAC-037A-B7E02893D7E8}"/>
              </a:ext>
            </a:extLst>
          </p:cNvPr>
          <p:cNvSpPr>
            <a:spLocks noGrp="1"/>
          </p:cNvSpPr>
          <p:nvPr>
            <p:ph type="body" sz="quarter" idx="16" hasCustomPrompt="1"/>
          </p:nvPr>
        </p:nvSpPr>
        <p:spPr>
          <a:xfrm>
            <a:off x="8558631" y="1820203"/>
            <a:ext cx="746942" cy="365125"/>
          </a:xfrm>
        </p:spPr>
        <p:txBody>
          <a:bodyPr>
            <a:normAutofit/>
          </a:bodyPr>
          <a:lstStyle>
            <a:lvl1pPr>
              <a:defRPr sz="1800">
                <a:solidFill>
                  <a:schemeClr val="accent2"/>
                </a:solidFill>
              </a:defRPr>
            </a:lvl1pPr>
          </a:lstStyle>
          <a:p>
            <a:pPr lvl="0"/>
            <a:r>
              <a:rPr lang="en-US"/>
              <a:t>2020</a:t>
            </a:r>
          </a:p>
        </p:txBody>
      </p:sp>
      <p:sp>
        <p:nvSpPr>
          <p:cNvPr id="13" name="Text Placeholder 2">
            <a:extLst>
              <a:ext uri="{FF2B5EF4-FFF2-40B4-BE49-F238E27FC236}">
                <a16:creationId xmlns:a16="http://schemas.microsoft.com/office/drawing/2014/main" id="{220BE5CB-D382-D68B-F7B7-DCFDD48094C2}"/>
              </a:ext>
            </a:extLst>
          </p:cNvPr>
          <p:cNvSpPr>
            <a:spLocks noGrp="1"/>
          </p:cNvSpPr>
          <p:nvPr>
            <p:ph type="body" sz="quarter" idx="17" hasCustomPrompt="1"/>
          </p:nvPr>
        </p:nvSpPr>
        <p:spPr>
          <a:xfrm>
            <a:off x="10479178" y="1820203"/>
            <a:ext cx="746942" cy="365125"/>
          </a:xfrm>
        </p:spPr>
        <p:txBody>
          <a:bodyPr>
            <a:normAutofit/>
          </a:bodyPr>
          <a:lstStyle>
            <a:lvl1pPr>
              <a:defRPr sz="1800">
                <a:solidFill>
                  <a:schemeClr val="accent2"/>
                </a:solidFill>
              </a:defRPr>
            </a:lvl1pPr>
          </a:lstStyle>
          <a:p>
            <a:pPr lvl="0"/>
            <a:r>
              <a:rPr lang="en-US"/>
              <a:t>2020</a:t>
            </a:r>
          </a:p>
        </p:txBody>
      </p:sp>
      <p:cxnSp>
        <p:nvCxnSpPr>
          <p:cNvPr id="23" name="Straight Connector 22">
            <a:extLst>
              <a:ext uri="{FF2B5EF4-FFF2-40B4-BE49-F238E27FC236}">
                <a16:creationId xmlns:a16="http://schemas.microsoft.com/office/drawing/2014/main" id="{0845EC64-1B3D-A49C-AECD-3284FAEE0D5D}"/>
              </a:ext>
            </a:extLst>
          </p:cNvPr>
          <p:cNvCxnSpPr/>
          <p:nvPr userDrawn="1"/>
        </p:nvCxnSpPr>
        <p:spPr>
          <a:xfrm>
            <a:off x="2321169" y="1817145"/>
            <a:ext cx="0" cy="4259486"/>
          </a:xfrm>
          <a:prstGeom prst="line">
            <a:avLst/>
          </a:prstGeom>
        </p:spPr>
        <p:style>
          <a:lnRef idx="1">
            <a:schemeClr val="accent3"/>
          </a:lnRef>
          <a:fillRef idx="0">
            <a:schemeClr val="accent3"/>
          </a:fillRef>
          <a:effectRef idx="0">
            <a:schemeClr val="accent3"/>
          </a:effectRef>
          <a:fontRef idx="minor">
            <a:schemeClr val="tx1"/>
          </a:fontRef>
        </p:style>
      </p:cxnSp>
      <p:cxnSp>
        <p:nvCxnSpPr>
          <p:cNvPr id="25" name="Straight Connector 24">
            <a:extLst>
              <a:ext uri="{FF2B5EF4-FFF2-40B4-BE49-F238E27FC236}">
                <a16:creationId xmlns:a16="http://schemas.microsoft.com/office/drawing/2014/main" id="{73DCF6A1-557A-EE92-C879-C687E10DD89A}"/>
              </a:ext>
            </a:extLst>
          </p:cNvPr>
          <p:cNvCxnSpPr/>
          <p:nvPr userDrawn="1"/>
        </p:nvCxnSpPr>
        <p:spPr>
          <a:xfrm>
            <a:off x="4210623" y="1817145"/>
            <a:ext cx="0" cy="4259486"/>
          </a:xfrm>
          <a:prstGeom prst="line">
            <a:avLst/>
          </a:prstGeom>
        </p:spPr>
        <p:style>
          <a:lnRef idx="1">
            <a:schemeClr val="accent3"/>
          </a:lnRef>
          <a:fillRef idx="0">
            <a:schemeClr val="accent3"/>
          </a:fillRef>
          <a:effectRef idx="0">
            <a:schemeClr val="accent3"/>
          </a:effectRef>
          <a:fontRef idx="minor">
            <a:schemeClr val="tx1"/>
          </a:fontRef>
        </p:style>
      </p:cxnSp>
      <p:cxnSp>
        <p:nvCxnSpPr>
          <p:cNvPr id="26" name="Straight Connector 25">
            <a:extLst>
              <a:ext uri="{FF2B5EF4-FFF2-40B4-BE49-F238E27FC236}">
                <a16:creationId xmlns:a16="http://schemas.microsoft.com/office/drawing/2014/main" id="{C63445D5-C1BB-31E0-8A08-832557D405B1}"/>
              </a:ext>
            </a:extLst>
          </p:cNvPr>
          <p:cNvCxnSpPr/>
          <p:nvPr userDrawn="1"/>
        </p:nvCxnSpPr>
        <p:spPr>
          <a:xfrm>
            <a:off x="6137285" y="1817145"/>
            <a:ext cx="0" cy="4259486"/>
          </a:xfrm>
          <a:prstGeom prst="line">
            <a:avLst/>
          </a:prstGeom>
        </p:spPr>
        <p:style>
          <a:lnRef idx="1">
            <a:schemeClr val="accent3"/>
          </a:lnRef>
          <a:fillRef idx="0">
            <a:schemeClr val="accent3"/>
          </a:fillRef>
          <a:effectRef idx="0">
            <a:schemeClr val="accent3"/>
          </a:effectRef>
          <a:fontRef idx="minor">
            <a:schemeClr val="tx1"/>
          </a:fontRef>
        </p:style>
      </p:cxnSp>
      <p:cxnSp>
        <p:nvCxnSpPr>
          <p:cNvPr id="27" name="Straight Connector 26">
            <a:extLst>
              <a:ext uri="{FF2B5EF4-FFF2-40B4-BE49-F238E27FC236}">
                <a16:creationId xmlns:a16="http://schemas.microsoft.com/office/drawing/2014/main" id="{7B1EFF55-ACAD-5351-8BE3-2C8E4946C8B3}"/>
              </a:ext>
            </a:extLst>
          </p:cNvPr>
          <p:cNvCxnSpPr/>
          <p:nvPr userDrawn="1"/>
        </p:nvCxnSpPr>
        <p:spPr>
          <a:xfrm>
            <a:off x="8002783" y="1817145"/>
            <a:ext cx="0" cy="4259486"/>
          </a:xfrm>
          <a:prstGeom prst="line">
            <a:avLst/>
          </a:prstGeom>
        </p:spPr>
        <p:style>
          <a:lnRef idx="1">
            <a:schemeClr val="accent3"/>
          </a:lnRef>
          <a:fillRef idx="0">
            <a:schemeClr val="accent3"/>
          </a:fillRef>
          <a:effectRef idx="0">
            <a:schemeClr val="accent3"/>
          </a:effectRef>
          <a:fontRef idx="minor">
            <a:schemeClr val="tx1"/>
          </a:fontRef>
        </p:style>
      </p:cxnSp>
      <p:cxnSp>
        <p:nvCxnSpPr>
          <p:cNvPr id="28" name="Straight Connector 27">
            <a:extLst>
              <a:ext uri="{FF2B5EF4-FFF2-40B4-BE49-F238E27FC236}">
                <a16:creationId xmlns:a16="http://schemas.microsoft.com/office/drawing/2014/main" id="{E96E94A4-18E0-AFFA-7B76-3F675C685D7B}"/>
              </a:ext>
            </a:extLst>
          </p:cNvPr>
          <p:cNvCxnSpPr/>
          <p:nvPr userDrawn="1"/>
        </p:nvCxnSpPr>
        <p:spPr>
          <a:xfrm>
            <a:off x="9880515" y="1817145"/>
            <a:ext cx="0" cy="4259486"/>
          </a:xfrm>
          <a:prstGeom prst="line">
            <a:avLst/>
          </a:prstGeom>
        </p:spPr>
        <p:style>
          <a:lnRef idx="1">
            <a:schemeClr val="accent3"/>
          </a:lnRef>
          <a:fillRef idx="0">
            <a:schemeClr val="accent3"/>
          </a:fillRef>
          <a:effectRef idx="0">
            <a:schemeClr val="accent3"/>
          </a:effectRef>
          <a:fontRef idx="minor">
            <a:schemeClr val="tx1"/>
          </a:fontRef>
        </p:style>
      </p:cxnSp>
      <p:sp>
        <p:nvSpPr>
          <p:cNvPr id="29" name="Text Placeholder 9">
            <a:extLst>
              <a:ext uri="{FF2B5EF4-FFF2-40B4-BE49-F238E27FC236}">
                <a16:creationId xmlns:a16="http://schemas.microsoft.com/office/drawing/2014/main" id="{9FB44559-CB7C-9002-C8F7-795C82E15610}"/>
              </a:ext>
            </a:extLst>
          </p:cNvPr>
          <p:cNvSpPr>
            <a:spLocks noGrp="1"/>
          </p:cNvSpPr>
          <p:nvPr>
            <p:ph type="body" sz="quarter" idx="18" hasCustomPrompt="1"/>
          </p:nvPr>
        </p:nvSpPr>
        <p:spPr>
          <a:xfrm>
            <a:off x="565883" y="3633713"/>
            <a:ext cx="1626705" cy="574675"/>
          </a:xfrm>
        </p:spPr>
        <p:txBody>
          <a:bodyPr>
            <a:normAutofit/>
          </a:bodyPr>
          <a:lstStyle>
            <a:lvl1pPr algn="ctr">
              <a:defRPr sz="18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Text with image</a:t>
            </a:r>
          </a:p>
        </p:txBody>
      </p:sp>
      <p:sp>
        <p:nvSpPr>
          <p:cNvPr id="30" name="Text Placeholder 13">
            <a:extLst>
              <a:ext uri="{FF2B5EF4-FFF2-40B4-BE49-F238E27FC236}">
                <a16:creationId xmlns:a16="http://schemas.microsoft.com/office/drawing/2014/main" id="{03357B50-B441-33B9-9900-4C471CC62093}"/>
              </a:ext>
            </a:extLst>
          </p:cNvPr>
          <p:cNvSpPr>
            <a:spLocks noGrp="1"/>
          </p:cNvSpPr>
          <p:nvPr>
            <p:ph type="body" sz="quarter" idx="19"/>
          </p:nvPr>
        </p:nvSpPr>
        <p:spPr>
          <a:xfrm>
            <a:off x="565882" y="4252000"/>
            <a:ext cx="1626701" cy="1855214"/>
          </a:xfrm>
        </p:spPr>
        <p:txBody>
          <a:bodyPr>
            <a:normAutofit/>
          </a:bodyPr>
          <a:lstStyle>
            <a:lvl1pPr algn="ctr">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1" name="Text Placeholder 13">
            <a:extLst>
              <a:ext uri="{FF2B5EF4-FFF2-40B4-BE49-F238E27FC236}">
                <a16:creationId xmlns:a16="http://schemas.microsoft.com/office/drawing/2014/main" id="{EA77B2F2-CDE4-D2AD-E730-49ECCEB34AA2}"/>
              </a:ext>
            </a:extLst>
          </p:cNvPr>
          <p:cNvSpPr>
            <a:spLocks noGrp="1"/>
          </p:cNvSpPr>
          <p:nvPr>
            <p:ph type="body" sz="quarter" idx="20"/>
          </p:nvPr>
        </p:nvSpPr>
        <p:spPr>
          <a:xfrm>
            <a:off x="2449751" y="4252000"/>
            <a:ext cx="1626701" cy="1855214"/>
          </a:xfrm>
        </p:spPr>
        <p:txBody>
          <a:bodyPr>
            <a:normAutofit/>
          </a:bodyPr>
          <a:lstStyle>
            <a:lvl1pPr algn="ctr">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2" name="Text Placeholder 13">
            <a:extLst>
              <a:ext uri="{FF2B5EF4-FFF2-40B4-BE49-F238E27FC236}">
                <a16:creationId xmlns:a16="http://schemas.microsoft.com/office/drawing/2014/main" id="{46A4530E-23D3-541A-F607-933A4728C923}"/>
              </a:ext>
            </a:extLst>
          </p:cNvPr>
          <p:cNvSpPr>
            <a:spLocks noGrp="1"/>
          </p:cNvSpPr>
          <p:nvPr>
            <p:ph type="body" sz="quarter" idx="21"/>
          </p:nvPr>
        </p:nvSpPr>
        <p:spPr>
          <a:xfrm>
            <a:off x="4360604" y="4251999"/>
            <a:ext cx="1626701" cy="1855214"/>
          </a:xfrm>
        </p:spPr>
        <p:txBody>
          <a:bodyPr>
            <a:normAutofit/>
          </a:bodyPr>
          <a:lstStyle>
            <a:lvl1pPr algn="ctr">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3" name="Text Placeholder 13">
            <a:extLst>
              <a:ext uri="{FF2B5EF4-FFF2-40B4-BE49-F238E27FC236}">
                <a16:creationId xmlns:a16="http://schemas.microsoft.com/office/drawing/2014/main" id="{F6EB00EA-8ACF-A10F-1DE5-46C9A36488D0}"/>
              </a:ext>
            </a:extLst>
          </p:cNvPr>
          <p:cNvSpPr>
            <a:spLocks noGrp="1"/>
          </p:cNvSpPr>
          <p:nvPr>
            <p:ph type="body" sz="quarter" idx="22"/>
          </p:nvPr>
        </p:nvSpPr>
        <p:spPr>
          <a:xfrm>
            <a:off x="6250809" y="4251999"/>
            <a:ext cx="1626701" cy="1855214"/>
          </a:xfrm>
        </p:spPr>
        <p:txBody>
          <a:bodyPr>
            <a:normAutofit/>
          </a:bodyPr>
          <a:lstStyle>
            <a:lvl1pPr algn="ctr">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4" name="Text Placeholder 13">
            <a:extLst>
              <a:ext uri="{FF2B5EF4-FFF2-40B4-BE49-F238E27FC236}">
                <a16:creationId xmlns:a16="http://schemas.microsoft.com/office/drawing/2014/main" id="{264CE217-98C3-88AD-FB95-AD04EC75A129}"/>
              </a:ext>
            </a:extLst>
          </p:cNvPr>
          <p:cNvSpPr>
            <a:spLocks noGrp="1"/>
          </p:cNvSpPr>
          <p:nvPr>
            <p:ph type="body" sz="quarter" idx="23"/>
          </p:nvPr>
        </p:nvSpPr>
        <p:spPr>
          <a:xfrm>
            <a:off x="8141014" y="4251999"/>
            <a:ext cx="1626701" cy="1855214"/>
          </a:xfrm>
        </p:spPr>
        <p:txBody>
          <a:bodyPr>
            <a:normAutofit/>
          </a:bodyPr>
          <a:lstStyle>
            <a:lvl1pPr algn="ctr">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5" name="Text Placeholder 13">
            <a:extLst>
              <a:ext uri="{FF2B5EF4-FFF2-40B4-BE49-F238E27FC236}">
                <a16:creationId xmlns:a16="http://schemas.microsoft.com/office/drawing/2014/main" id="{1B7D8B7C-4EF6-3AFC-E668-1B7DC44E9E8D}"/>
              </a:ext>
            </a:extLst>
          </p:cNvPr>
          <p:cNvSpPr>
            <a:spLocks noGrp="1"/>
          </p:cNvSpPr>
          <p:nvPr>
            <p:ph type="body" sz="quarter" idx="24"/>
          </p:nvPr>
        </p:nvSpPr>
        <p:spPr>
          <a:xfrm>
            <a:off x="9999417" y="4251999"/>
            <a:ext cx="1626701" cy="1855214"/>
          </a:xfrm>
        </p:spPr>
        <p:txBody>
          <a:bodyPr>
            <a:normAutofit/>
          </a:bodyPr>
          <a:lstStyle>
            <a:lvl1pPr algn="ctr">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6" name="Text Placeholder 9">
            <a:extLst>
              <a:ext uri="{FF2B5EF4-FFF2-40B4-BE49-F238E27FC236}">
                <a16:creationId xmlns:a16="http://schemas.microsoft.com/office/drawing/2014/main" id="{358870F6-6476-C193-9686-FC5A643099BE}"/>
              </a:ext>
            </a:extLst>
          </p:cNvPr>
          <p:cNvSpPr>
            <a:spLocks noGrp="1"/>
          </p:cNvSpPr>
          <p:nvPr>
            <p:ph type="body" sz="quarter" idx="25" hasCustomPrompt="1"/>
          </p:nvPr>
        </p:nvSpPr>
        <p:spPr>
          <a:xfrm>
            <a:off x="2455744" y="3633712"/>
            <a:ext cx="1626705" cy="574675"/>
          </a:xfrm>
        </p:spPr>
        <p:txBody>
          <a:bodyPr>
            <a:normAutofit/>
          </a:bodyPr>
          <a:lstStyle>
            <a:lvl1pPr algn="ctr">
              <a:defRPr sz="18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Text with image</a:t>
            </a:r>
          </a:p>
        </p:txBody>
      </p:sp>
      <p:sp>
        <p:nvSpPr>
          <p:cNvPr id="37" name="Text Placeholder 9">
            <a:extLst>
              <a:ext uri="{FF2B5EF4-FFF2-40B4-BE49-F238E27FC236}">
                <a16:creationId xmlns:a16="http://schemas.microsoft.com/office/drawing/2014/main" id="{5F0A1102-C6FC-F012-6DFB-1AD772B115FD}"/>
              </a:ext>
            </a:extLst>
          </p:cNvPr>
          <p:cNvSpPr>
            <a:spLocks noGrp="1"/>
          </p:cNvSpPr>
          <p:nvPr>
            <p:ph type="body" sz="quarter" idx="26" hasCustomPrompt="1"/>
          </p:nvPr>
        </p:nvSpPr>
        <p:spPr>
          <a:xfrm>
            <a:off x="4360602" y="3633711"/>
            <a:ext cx="1626705" cy="574675"/>
          </a:xfrm>
        </p:spPr>
        <p:txBody>
          <a:bodyPr>
            <a:normAutofit/>
          </a:bodyPr>
          <a:lstStyle>
            <a:lvl1pPr algn="ctr">
              <a:defRPr sz="18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Text with image</a:t>
            </a:r>
          </a:p>
        </p:txBody>
      </p:sp>
      <p:sp>
        <p:nvSpPr>
          <p:cNvPr id="38" name="Text Placeholder 9">
            <a:extLst>
              <a:ext uri="{FF2B5EF4-FFF2-40B4-BE49-F238E27FC236}">
                <a16:creationId xmlns:a16="http://schemas.microsoft.com/office/drawing/2014/main" id="{E7463B08-1908-DB0C-F234-4D92A4B2C2BA}"/>
              </a:ext>
            </a:extLst>
          </p:cNvPr>
          <p:cNvSpPr>
            <a:spLocks noGrp="1"/>
          </p:cNvSpPr>
          <p:nvPr>
            <p:ph type="body" sz="quarter" idx="27" hasCustomPrompt="1"/>
          </p:nvPr>
        </p:nvSpPr>
        <p:spPr>
          <a:xfrm>
            <a:off x="6250805" y="3633710"/>
            <a:ext cx="1626705" cy="574675"/>
          </a:xfrm>
        </p:spPr>
        <p:txBody>
          <a:bodyPr>
            <a:normAutofit/>
          </a:bodyPr>
          <a:lstStyle>
            <a:lvl1pPr algn="ctr">
              <a:defRPr sz="18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Text with image</a:t>
            </a:r>
          </a:p>
        </p:txBody>
      </p:sp>
      <p:sp>
        <p:nvSpPr>
          <p:cNvPr id="39" name="Text Placeholder 9">
            <a:extLst>
              <a:ext uri="{FF2B5EF4-FFF2-40B4-BE49-F238E27FC236}">
                <a16:creationId xmlns:a16="http://schemas.microsoft.com/office/drawing/2014/main" id="{F0E91547-4E38-77CB-DDA1-16449C4FA37D}"/>
              </a:ext>
            </a:extLst>
          </p:cNvPr>
          <p:cNvSpPr>
            <a:spLocks noGrp="1"/>
          </p:cNvSpPr>
          <p:nvPr>
            <p:ph type="body" sz="quarter" idx="28" hasCustomPrompt="1"/>
          </p:nvPr>
        </p:nvSpPr>
        <p:spPr>
          <a:xfrm>
            <a:off x="8141872" y="3633710"/>
            <a:ext cx="1626705" cy="574675"/>
          </a:xfrm>
        </p:spPr>
        <p:txBody>
          <a:bodyPr>
            <a:normAutofit/>
          </a:bodyPr>
          <a:lstStyle>
            <a:lvl1pPr algn="ctr">
              <a:defRPr sz="18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Text with image</a:t>
            </a:r>
          </a:p>
        </p:txBody>
      </p:sp>
      <p:sp>
        <p:nvSpPr>
          <p:cNvPr id="40" name="Text Placeholder 9">
            <a:extLst>
              <a:ext uri="{FF2B5EF4-FFF2-40B4-BE49-F238E27FC236}">
                <a16:creationId xmlns:a16="http://schemas.microsoft.com/office/drawing/2014/main" id="{356D5093-E4E4-1058-4B5D-030F8A8AF985}"/>
              </a:ext>
            </a:extLst>
          </p:cNvPr>
          <p:cNvSpPr>
            <a:spLocks noGrp="1"/>
          </p:cNvSpPr>
          <p:nvPr>
            <p:ph type="body" sz="quarter" idx="29" hasCustomPrompt="1"/>
          </p:nvPr>
        </p:nvSpPr>
        <p:spPr>
          <a:xfrm>
            <a:off x="9992454" y="3632835"/>
            <a:ext cx="1626705" cy="574675"/>
          </a:xfrm>
        </p:spPr>
        <p:txBody>
          <a:bodyPr>
            <a:normAutofit/>
          </a:bodyPr>
          <a:lstStyle>
            <a:lvl1pPr algn="ctr">
              <a:defRPr sz="18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Text with image</a:t>
            </a:r>
          </a:p>
        </p:txBody>
      </p:sp>
      <p:sp>
        <p:nvSpPr>
          <p:cNvPr id="44" name="Text Placeholder 9">
            <a:extLst>
              <a:ext uri="{FF2B5EF4-FFF2-40B4-BE49-F238E27FC236}">
                <a16:creationId xmlns:a16="http://schemas.microsoft.com/office/drawing/2014/main" id="{78A6C053-32EA-5CAF-F8CF-1EF3C821B091}"/>
              </a:ext>
            </a:extLst>
          </p:cNvPr>
          <p:cNvSpPr>
            <a:spLocks noGrp="1"/>
          </p:cNvSpPr>
          <p:nvPr>
            <p:ph type="body" sz="quarter" idx="30" hasCustomPrompt="1"/>
          </p:nvPr>
        </p:nvSpPr>
        <p:spPr>
          <a:xfrm>
            <a:off x="562024" y="840416"/>
            <a:ext cx="6266923" cy="574675"/>
          </a:xfrm>
        </p:spPr>
        <p:txBody>
          <a:bodyPr>
            <a:normAutofit/>
          </a:bodyPr>
          <a:lstStyle>
            <a:lvl1pPr>
              <a:defRPr sz="3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Timeline Infographic with icons</a:t>
            </a:r>
          </a:p>
        </p:txBody>
      </p:sp>
      <p:sp>
        <p:nvSpPr>
          <p:cNvPr id="4" name="Picture Placeholder 3">
            <a:extLst>
              <a:ext uri="{FF2B5EF4-FFF2-40B4-BE49-F238E27FC236}">
                <a16:creationId xmlns:a16="http://schemas.microsoft.com/office/drawing/2014/main" id="{28CF18B9-25D5-A924-10CB-2E143FDCA5FB}"/>
              </a:ext>
            </a:extLst>
          </p:cNvPr>
          <p:cNvSpPr>
            <a:spLocks noGrp="1"/>
          </p:cNvSpPr>
          <p:nvPr>
            <p:ph type="pic" sz="quarter" idx="31"/>
          </p:nvPr>
        </p:nvSpPr>
        <p:spPr>
          <a:xfrm>
            <a:off x="2770027" y="2414588"/>
            <a:ext cx="1006475" cy="1012825"/>
          </a:xfrm>
        </p:spPr>
        <p:txBody>
          <a:bodyPr/>
          <a:lstStyle/>
          <a:p>
            <a:endParaRPr lang="en-US"/>
          </a:p>
        </p:txBody>
      </p:sp>
      <p:sp>
        <p:nvSpPr>
          <p:cNvPr id="43" name="Picture Placeholder 3">
            <a:extLst>
              <a:ext uri="{FF2B5EF4-FFF2-40B4-BE49-F238E27FC236}">
                <a16:creationId xmlns:a16="http://schemas.microsoft.com/office/drawing/2014/main" id="{54FC62C4-4624-F352-5E3C-65FBEFBBA54F}"/>
              </a:ext>
            </a:extLst>
          </p:cNvPr>
          <p:cNvSpPr>
            <a:spLocks noGrp="1"/>
          </p:cNvSpPr>
          <p:nvPr>
            <p:ph type="pic" sz="quarter" idx="32"/>
          </p:nvPr>
        </p:nvSpPr>
        <p:spPr>
          <a:xfrm>
            <a:off x="904530" y="2414588"/>
            <a:ext cx="1006475" cy="1012825"/>
          </a:xfrm>
        </p:spPr>
        <p:txBody>
          <a:bodyPr/>
          <a:lstStyle/>
          <a:p>
            <a:endParaRPr lang="en-US"/>
          </a:p>
        </p:txBody>
      </p:sp>
      <p:sp>
        <p:nvSpPr>
          <p:cNvPr id="46" name="Picture Placeholder 3">
            <a:extLst>
              <a:ext uri="{FF2B5EF4-FFF2-40B4-BE49-F238E27FC236}">
                <a16:creationId xmlns:a16="http://schemas.microsoft.com/office/drawing/2014/main" id="{FD1B694D-6306-1C3A-FB45-B498D642037E}"/>
              </a:ext>
            </a:extLst>
          </p:cNvPr>
          <p:cNvSpPr>
            <a:spLocks noGrp="1"/>
          </p:cNvSpPr>
          <p:nvPr>
            <p:ph type="pic" sz="quarter" idx="33"/>
          </p:nvPr>
        </p:nvSpPr>
        <p:spPr>
          <a:xfrm>
            <a:off x="4683543" y="2414588"/>
            <a:ext cx="1006475" cy="1012825"/>
          </a:xfrm>
        </p:spPr>
        <p:txBody>
          <a:bodyPr/>
          <a:lstStyle/>
          <a:p>
            <a:endParaRPr lang="en-US"/>
          </a:p>
        </p:txBody>
      </p:sp>
      <p:sp>
        <p:nvSpPr>
          <p:cNvPr id="47" name="Picture Placeholder 3">
            <a:extLst>
              <a:ext uri="{FF2B5EF4-FFF2-40B4-BE49-F238E27FC236}">
                <a16:creationId xmlns:a16="http://schemas.microsoft.com/office/drawing/2014/main" id="{21E7BD4B-CA73-E547-387E-2D5A506C2C56}"/>
              </a:ext>
            </a:extLst>
          </p:cNvPr>
          <p:cNvSpPr>
            <a:spLocks noGrp="1"/>
          </p:cNvSpPr>
          <p:nvPr>
            <p:ph type="pic" sz="quarter" idx="34"/>
          </p:nvPr>
        </p:nvSpPr>
        <p:spPr>
          <a:xfrm>
            <a:off x="6557250" y="2414587"/>
            <a:ext cx="1006475" cy="1012825"/>
          </a:xfrm>
        </p:spPr>
        <p:txBody>
          <a:bodyPr/>
          <a:lstStyle/>
          <a:p>
            <a:endParaRPr lang="en-US"/>
          </a:p>
        </p:txBody>
      </p:sp>
      <p:sp>
        <p:nvSpPr>
          <p:cNvPr id="48" name="Picture Placeholder 3">
            <a:extLst>
              <a:ext uri="{FF2B5EF4-FFF2-40B4-BE49-F238E27FC236}">
                <a16:creationId xmlns:a16="http://schemas.microsoft.com/office/drawing/2014/main" id="{915C83A5-00F1-584E-D25E-F9E4839E3E30}"/>
              </a:ext>
            </a:extLst>
          </p:cNvPr>
          <p:cNvSpPr>
            <a:spLocks noGrp="1"/>
          </p:cNvSpPr>
          <p:nvPr>
            <p:ph type="pic" sz="quarter" idx="35"/>
          </p:nvPr>
        </p:nvSpPr>
        <p:spPr>
          <a:xfrm>
            <a:off x="8428496" y="2414586"/>
            <a:ext cx="1006475" cy="1012825"/>
          </a:xfrm>
        </p:spPr>
        <p:txBody>
          <a:bodyPr/>
          <a:lstStyle/>
          <a:p>
            <a:endParaRPr lang="en-US"/>
          </a:p>
        </p:txBody>
      </p:sp>
      <p:sp>
        <p:nvSpPr>
          <p:cNvPr id="49" name="Picture Placeholder 3">
            <a:extLst>
              <a:ext uri="{FF2B5EF4-FFF2-40B4-BE49-F238E27FC236}">
                <a16:creationId xmlns:a16="http://schemas.microsoft.com/office/drawing/2014/main" id="{5CDF92CD-FF54-3FD9-2060-1D1F20ADCE7B}"/>
              </a:ext>
            </a:extLst>
          </p:cNvPr>
          <p:cNvSpPr>
            <a:spLocks noGrp="1"/>
          </p:cNvSpPr>
          <p:nvPr>
            <p:ph type="pic" sz="quarter" idx="36"/>
          </p:nvPr>
        </p:nvSpPr>
        <p:spPr>
          <a:xfrm>
            <a:off x="10372188" y="2414585"/>
            <a:ext cx="1006475" cy="1012825"/>
          </a:xfrm>
        </p:spPr>
        <p:txBody>
          <a:bodyPr/>
          <a:lstStyle/>
          <a:p>
            <a:endParaRPr lang="en-US"/>
          </a:p>
        </p:txBody>
      </p:sp>
      <p:pic>
        <p:nvPicPr>
          <p:cNvPr id="2" name="Picture 1" descr="A picture containing logo&#10;&#10;Description automatically generated">
            <a:extLst>
              <a:ext uri="{FF2B5EF4-FFF2-40B4-BE49-F238E27FC236}">
                <a16:creationId xmlns:a16="http://schemas.microsoft.com/office/drawing/2014/main" id="{95761C9E-D926-8BD8-FC89-A41006949D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9719" y="4916032"/>
            <a:ext cx="1941968" cy="1941968"/>
          </a:xfrm>
          <a:prstGeom prst="rect">
            <a:avLst/>
          </a:prstGeom>
        </p:spPr>
      </p:pic>
    </p:spTree>
    <p:extLst>
      <p:ext uri="{BB962C8B-B14F-4D97-AF65-F5344CB8AC3E}">
        <p14:creationId xmlns:p14="http://schemas.microsoft.com/office/powerpoint/2010/main" val="2380493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Timeline_ALT">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8D56547A-A2ED-F2DB-7789-175FD3D0FD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0265" cy="1376097"/>
          </a:xfrm>
          <a:prstGeom prst="rect">
            <a:avLst/>
          </a:prstGeom>
        </p:spPr>
      </p:pic>
      <p:sp>
        <p:nvSpPr>
          <p:cNvPr id="6" name="Footer Placeholder 2">
            <a:extLst>
              <a:ext uri="{FF2B5EF4-FFF2-40B4-BE49-F238E27FC236}">
                <a16:creationId xmlns:a16="http://schemas.microsoft.com/office/drawing/2014/main" id="{A96BD279-81D6-9AF6-9A0F-E184B33AA742}"/>
              </a:ext>
            </a:extLst>
          </p:cNvPr>
          <p:cNvSpPr>
            <a:spLocks noGrp="1"/>
          </p:cNvSpPr>
          <p:nvPr>
            <p:ph type="ftr" sz="quarter" idx="11"/>
          </p:nvPr>
        </p:nvSpPr>
        <p:spPr>
          <a:xfrm>
            <a:off x="615596" y="6356349"/>
            <a:ext cx="4114800" cy="365125"/>
          </a:xfrm>
        </p:spPr>
        <p:txBody>
          <a:bodyPr/>
          <a:lstStyle/>
          <a:p>
            <a:endParaRPr lang="en-US"/>
          </a:p>
        </p:txBody>
      </p:sp>
      <p:sp>
        <p:nvSpPr>
          <p:cNvPr id="44" name="Text Placeholder 9">
            <a:extLst>
              <a:ext uri="{FF2B5EF4-FFF2-40B4-BE49-F238E27FC236}">
                <a16:creationId xmlns:a16="http://schemas.microsoft.com/office/drawing/2014/main" id="{78A6C053-32EA-5CAF-F8CF-1EF3C821B091}"/>
              </a:ext>
            </a:extLst>
          </p:cNvPr>
          <p:cNvSpPr>
            <a:spLocks noGrp="1"/>
          </p:cNvSpPr>
          <p:nvPr>
            <p:ph type="body" sz="quarter" idx="30" hasCustomPrompt="1"/>
          </p:nvPr>
        </p:nvSpPr>
        <p:spPr>
          <a:xfrm>
            <a:off x="562024" y="840416"/>
            <a:ext cx="6266923" cy="574675"/>
          </a:xfrm>
        </p:spPr>
        <p:txBody>
          <a:bodyPr>
            <a:normAutofit/>
          </a:bodyPr>
          <a:lstStyle>
            <a:lvl1pPr>
              <a:defRPr sz="3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Editable timeline</a:t>
            </a:r>
          </a:p>
        </p:txBody>
      </p:sp>
      <p:pic>
        <p:nvPicPr>
          <p:cNvPr id="2" name="Picture 1" descr="A picture containing logo&#10;&#10;Description automatically generated">
            <a:extLst>
              <a:ext uri="{FF2B5EF4-FFF2-40B4-BE49-F238E27FC236}">
                <a16:creationId xmlns:a16="http://schemas.microsoft.com/office/drawing/2014/main" id="{95761C9E-D926-8BD8-FC89-A41006949D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9719" y="4916032"/>
            <a:ext cx="1941968" cy="1941968"/>
          </a:xfrm>
          <a:prstGeom prst="rect">
            <a:avLst/>
          </a:prstGeom>
        </p:spPr>
      </p:pic>
    </p:spTree>
    <p:extLst>
      <p:ext uri="{BB962C8B-B14F-4D97-AF65-F5344CB8AC3E}">
        <p14:creationId xmlns:p14="http://schemas.microsoft.com/office/powerpoint/2010/main" val="29816773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9FCB63-7913-B6BC-0042-9CE437951514}"/>
              </a:ext>
            </a:extLst>
          </p:cNvPr>
          <p:cNvSpPr/>
          <p:nvPr userDrawn="1"/>
        </p:nvSpPr>
        <p:spPr>
          <a:xfrm>
            <a:off x="0" y="0"/>
            <a:ext cx="12192000" cy="6857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2">
            <a:extLst>
              <a:ext uri="{FF2B5EF4-FFF2-40B4-BE49-F238E27FC236}">
                <a16:creationId xmlns:a16="http://schemas.microsoft.com/office/drawing/2014/main" id="{010E3ACA-5E6C-465F-7EC9-A9F3CD9C6E5E}"/>
              </a:ext>
            </a:extLst>
          </p:cNvPr>
          <p:cNvSpPr>
            <a:spLocks noGrp="1"/>
          </p:cNvSpPr>
          <p:nvPr>
            <p:ph type="ftr" sz="quarter" idx="11"/>
          </p:nvPr>
        </p:nvSpPr>
        <p:spPr>
          <a:xfrm>
            <a:off x="615596" y="6356349"/>
            <a:ext cx="4114800" cy="365125"/>
          </a:xfrm>
        </p:spPr>
        <p:txBody>
          <a:bodyPr/>
          <a:lstStyle>
            <a:lvl1pPr>
              <a:defRPr>
                <a:solidFill>
                  <a:schemeClr val="bg1"/>
                </a:solidFill>
              </a:defRPr>
            </a:lvl1pPr>
          </a:lstStyle>
          <a:p>
            <a:endParaRPr lang="en-US"/>
          </a:p>
        </p:txBody>
      </p:sp>
      <p:pic>
        <p:nvPicPr>
          <p:cNvPr id="3" name="Picture 2" descr="Background pattern&#10;&#10;Description automatically generated">
            <a:extLst>
              <a:ext uri="{FF2B5EF4-FFF2-40B4-BE49-F238E27FC236}">
                <a16:creationId xmlns:a16="http://schemas.microsoft.com/office/drawing/2014/main" id="{CA4F4050-0712-4408-0EF4-61189D88B5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2896" cy="1379245"/>
          </a:xfrm>
          <a:prstGeom prst="rect">
            <a:avLst/>
          </a:prstGeom>
        </p:spPr>
      </p:pic>
      <p:sp>
        <p:nvSpPr>
          <p:cNvPr id="7" name="Text Placeholder 9">
            <a:extLst>
              <a:ext uri="{FF2B5EF4-FFF2-40B4-BE49-F238E27FC236}">
                <a16:creationId xmlns:a16="http://schemas.microsoft.com/office/drawing/2014/main" id="{4B708D3F-873A-DA2C-01FA-ECF2A8DC3764}"/>
              </a:ext>
            </a:extLst>
          </p:cNvPr>
          <p:cNvSpPr>
            <a:spLocks noGrp="1"/>
          </p:cNvSpPr>
          <p:nvPr>
            <p:ph type="body" sz="quarter" idx="30" hasCustomPrompt="1"/>
          </p:nvPr>
        </p:nvSpPr>
        <p:spPr>
          <a:xfrm>
            <a:off x="549791" y="1066723"/>
            <a:ext cx="6266923" cy="574675"/>
          </a:xfrm>
        </p:spPr>
        <p:txBody>
          <a:bodyPr>
            <a:normAutofit/>
          </a:bodyPr>
          <a:lstStyle>
            <a:lvl1pPr>
              <a:defRPr sz="3600"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Timeline break out</a:t>
            </a:r>
          </a:p>
        </p:txBody>
      </p:sp>
      <p:pic>
        <p:nvPicPr>
          <p:cNvPr id="11" name="Picture 10" descr="Shape, arrow&#10;&#10;Description automatically generated">
            <a:extLst>
              <a:ext uri="{FF2B5EF4-FFF2-40B4-BE49-F238E27FC236}">
                <a16:creationId xmlns:a16="http://schemas.microsoft.com/office/drawing/2014/main" id="{2FF7C2DE-900F-4109-D7B8-E311000387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29074" y="-132"/>
            <a:ext cx="3562925" cy="3562925"/>
          </a:xfrm>
          <a:prstGeom prst="rect">
            <a:avLst/>
          </a:prstGeom>
        </p:spPr>
      </p:pic>
      <p:sp>
        <p:nvSpPr>
          <p:cNvPr id="24" name="Text Placeholder 13">
            <a:extLst>
              <a:ext uri="{FF2B5EF4-FFF2-40B4-BE49-F238E27FC236}">
                <a16:creationId xmlns:a16="http://schemas.microsoft.com/office/drawing/2014/main" id="{1E98BB1A-B01D-DED9-4686-175FC1836CDD}"/>
              </a:ext>
            </a:extLst>
          </p:cNvPr>
          <p:cNvSpPr>
            <a:spLocks noGrp="1"/>
          </p:cNvSpPr>
          <p:nvPr>
            <p:ph type="body" sz="quarter" idx="18"/>
          </p:nvPr>
        </p:nvSpPr>
        <p:spPr>
          <a:xfrm>
            <a:off x="4820716" y="2876733"/>
            <a:ext cx="4552650" cy="1159099"/>
          </a:xfrm>
        </p:spPr>
        <p:txBody>
          <a:bodyPr>
            <a:normAutofit/>
          </a:bodyPr>
          <a:lstStyle>
            <a:lvl1pPr marL="285750" indent="-285750">
              <a:lnSpc>
                <a:spcPct val="100000"/>
              </a:lnSpc>
              <a:buFont typeface="Arial" panose="020B0604020202020204" pitchFamily="34" charset="0"/>
              <a:buChar char="•"/>
              <a:defRPr sz="16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5" name="Text Placeholder 9">
            <a:extLst>
              <a:ext uri="{FF2B5EF4-FFF2-40B4-BE49-F238E27FC236}">
                <a16:creationId xmlns:a16="http://schemas.microsoft.com/office/drawing/2014/main" id="{8FC76E86-320B-2E7C-03E6-3F272DCEB6F8}"/>
              </a:ext>
            </a:extLst>
          </p:cNvPr>
          <p:cNvSpPr>
            <a:spLocks noGrp="1"/>
          </p:cNvSpPr>
          <p:nvPr>
            <p:ph type="body" sz="quarter" idx="31" hasCustomPrompt="1"/>
          </p:nvPr>
        </p:nvSpPr>
        <p:spPr>
          <a:xfrm>
            <a:off x="4790730" y="2630434"/>
            <a:ext cx="4582635" cy="246167"/>
          </a:xfrm>
        </p:spPr>
        <p:txBody>
          <a:bodyPr>
            <a:normAutofit/>
          </a:bodyPr>
          <a:lstStyle>
            <a:lvl1pPr>
              <a:defRPr sz="1600"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Point 2</a:t>
            </a:r>
          </a:p>
        </p:txBody>
      </p:sp>
      <p:cxnSp>
        <p:nvCxnSpPr>
          <p:cNvPr id="29" name="Straight Connector 28">
            <a:extLst>
              <a:ext uri="{FF2B5EF4-FFF2-40B4-BE49-F238E27FC236}">
                <a16:creationId xmlns:a16="http://schemas.microsoft.com/office/drawing/2014/main" id="{D6DDB248-E3AC-731F-C289-171F411987EE}"/>
              </a:ext>
            </a:extLst>
          </p:cNvPr>
          <p:cNvCxnSpPr/>
          <p:nvPr userDrawn="1"/>
        </p:nvCxnSpPr>
        <p:spPr>
          <a:xfrm>
            <a:off x="4584233" y="2626989"/>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766A9B46-617D-91B7-F111-6FB2D57D51B6}"/>
              </a:ext>
            </a:extLst>
          </p:cNvPr>
          <p:cNvSpPr>
            <a:spLocks noGrp="1"/>
          </p:cNvSpPr>
          <p:nvPr>
            <p:ph type="pic" sz="quarter" idx="32"/>
          </p:nvPr>
        </p:nvSpPr>
        <p:spPr>
          <a:xfrm>
            <a:off x="1135741" y="4890904"/>
            <a:ext cx="719138" cy="720725"/>
          </a:xfrm>
        </p:spPr>
        <p:txBody>
          <a:bodyPr/>
          <a:lstStyle/>
          <a:p>
            <a:endParaRPr lang="en-US"/>
          </a:p>
        </p:txBody>
      </p:sp>
      <p:sp>
        <p:nvSpPr>
          <p:cNvPr id="26" name="Picture Placeholder 3">
            <a:extLst>
              <a:ext uri="{FF2B5EF4-FFF2-40B4-BE49-F238E27FC236}">
                <a16:creationId xmlns:a16="http://schemas.microsoft.com/office/drawing/2014/main" id="{ABA372EC-12BD-BF03-7C80-2E31DF437778}"/>
              </a:ext>
            </a:extLst>
          </p:cNvPr>
          <p:cNvSpPr>
            <a:spLocks noGrp="1"/>
          </p:cNvSpPr>
          <p:nvPr>
            <p:ph type="pic" sz="quarter" idx="33"/>
          </p:nvPr>
        </p:nvSpPr>
        <p:spPr>
          <a:xfrm>
            <a:off x="3398951" y="4885515"/>
            <a:ext cx="719138" cy="720725"/>
          </a:xfrm>
        </p:spPr>
        <p:txBody>
          <a:bodyPr/>
          <a:lstStyle/>
          <a:p>
            <a:endParaRPr lang="en-US"/>
          </a:p>
        </p:txBody>
      </p:sp>
      <p:sp>
        <p:nvSpPr>
          <p:cNvPr id="27" name="Picture Placeholder 3">
            <a:extLst>
              <a:ext uri="{FF2B5EF4-FFF2-40B4-BE49-F238E27FC236}">
                <a16:creationId xmlns:a16="http://schemas.microsoft.com/office/drawing/2014/main" id="{519CC03A-234A-AAE5-5F41-481D6182169A}"/>
              </a:ext>
            </a:extLst>
          </p:cNvPr>
          <p:cNvSpPr>
            <a:spLocks noGrp="1"/>
          </p:cNvSpPr>
          <p:nvPr>
            <p:ph type="pic" sz="quarter" idx="34"/>
          </p:nvPr>
        </p:nvSpPr>
        <p:spPr>
          <a:xfrm>
            <a:off x="5673486" y="4885514"/>
            <a:ext cx="719138" cy="720725"/>
          </a:xfrm>
        </p:spPr>
        <p:txBody>
          <a:bodyPr/>
          <a:lstStyle/>
          <a:p>
            <a:endParaRPr lang="en-US"/>
          </a:p>
        </p:txBody>
      </p:sp>
      <p:sp>
        <p:nvSpPr>
          <p:cNvPr id="28" name="Picture Placeholder 3">
            <a:extLst>
              <a:ext uri="{FF2B5EF4-FFF2-40B4-BE49-F238E27FC236}">
                <a16:creationId xmlns:a16="http://schemas.microsoft.com/office/drawing/2014/main" id="{B4D4046C-9D1C-529F-6ED8-344AFDB2C8F4}"/>
              </a:ext>
            </a:extLst>
          </p:cNvPr>
          <p:cNvSpPr>
            <a:spLocks noGrp="1"/>
          </p:cNvSpPr>
          <p:nvPr>
            <p:ph type="pic" sz="quarter" idx="35"/>
          </p:nvPr>
        </p:nvSpPr>
        <p:spPr>
          <a:xfrm>
            <a:off x="7937703" y="4885513"/>
            <a:ext cx="719138" cy="720725"/>
          </a:xfrm>
        </p:spPr>
        <p:txBody>
          <a:bodyPr/>
          <a:lstStyle/>
          <a:p>
            <a:endParaRPr lang="en-US"/>
          </a:p>
        </p:txBody>
      </p:sp>
      <p:sp>
        <p:nvSpPr>
          <p:cNvPr id="30" name="Picture Placeholder 3">
            <a:extLst>
              <a:ext uri="{FF2B5EF4-FFF2-40B4-BE49-F238E27FC236}">
                <a16:creationId xmlns:a16="http://schemas.microsoft.com/office/drawing/2014/main" id="{121F86BA-DD7E-AD08-148E-E0204EA8449C}"/>
              </a:ext>
            </a:extLst>
          </p:cNvPr>
          <p:cNvSpPr>
            <a:spLocks noGrp="1"/>
          </p:cNvSpPr>
          <p:nvPr>
            <p:ph type="pic" sz="quarter" idx="36"/>
          </p:nvPr>
        </p:nvSpPr>
        <p:spPr>
          <a:xfrm>
            <a:off x="10201920" y="4880332"/>
            <a:ext cx="719138" cy="720725"/>
          </a:xfrm>
        </p:spPr>
        <p:txBody>
          <a:bodyPr/>
          <a:lstStyle/>
          <a:p>
            <a:endParaRPr lang="en-US"/>
          </a:p>
        </p:txBody>
      </p:sp>
      <p:sp>
        <p:nvSpPr>
          <p:cNvPr id="10" name="Picture Placeholder 9">
            <a:extLst>
              <a:ext uri="{FF2B5EF4-FFF2-40B4-BE49-F238E27FC236}">
                <a16:creationId xmlns:a16="http://schemas.microsoft.com/office/drawing/2014/main" id="{C1109306-076B-4E40-3B7B-29892FC06776}"/>
              </a:ext>
            </a:extLst>
          </p:cNvPr>
          <p:cNvSpPr>
            <a:spLocks noGrp="1"/>
          </p:cNvSpPr>
          <p:nvPr>
            <p:ph type="pic" sz="quarter" idx="37"/>
          </p:nvPr>
        </p:nvSpPr>
        <p:spPr>
          <a:xfrm>
            <a:off x="3220743" y="2651320"/>
            <a:ext cx="1254125" cy="1254125"/>
          </a:xfrm>
        </p:spPr>
        <p:txBody>
          <a:bodyPr/>
          <a:lstStyle/>
          <a:p>
            <a:endParaRPr lang="en-US"/>
          </a:p>
        </p:txBody>
      </p:sp>
      <p:pic>
        <p:nvPicPr>
          <p:cNvPr id="2" name="Picture 1" descr="Logo&#10;&#10;Description automatically generated">
            <a:extLst>
              <a:ext uri="{FF2B5EF4-FFF2-40B4-BE49-F238E27FC236}">
                <a16:creationId xmlns:a16="http://schemas.microsoft.com/office/drawing/2014/main" id="{88EF3465-B22F-1CC4-BF34-EB3ED8A467A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44400" y="4920563"/>
            <a:ext cx="1947600" cy="1947600"/>
          </a:xfrm>
          <a:prstGeom prst="rect">
            <a:avLst/>
          </a:prstGeom>
        </p:spPr>
      </p:pic>
    </p:spTree>
    <p:extLst>
      <p:ext uri="{BB962C8B-B14F-4D97-AF65-F5344CB8AC3E}">
        <p14:creationId xmlns:p14="http://schemas.microsoft.com/office/powerpoint/2010/main" val="2633589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cknowledgment of TOs">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4177B600-A8F9-7462-DA1E-6C1C8E7DB5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1041735" y="0"/>
            <a:ext cx="1150265" cy="1376097"/>
          </a:xfrm>
          <a:prstGeom prst="rect">
            <a:avLst/>
          </a:prstGeom>
        </p:spPr>
      </p:pic>
      <p:pic>
        <p:nvPicPr>
          <p:cNvPr id="2" name="Picture 1" descr="A picture containing logo&#10;&#10;Description automatically generated">
            <a:extLst>
              <a:ext uri="{FF2B5EF4-FFF2-40B4-BE49-F238E27FC236}">
                <a16:creationId xmlns:a16="http://schemas.microsoft.com/office/drawing/2014/main" id="{2550BFB6-6E18-82E6-7D2B-1182AA1DE7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0032" y="4916032"/>
            <a:ext cx="1941968" cy="1941968"/>
          </a:xfrm>
          <a:prstGeom prst="rect">
            <a:avLst/>
          </a:prstGeom>
        </p:spPr>
      </p:pic>
      <p:pic>
        <p:nvPicPr>
          <p:cNvPr id="5" name="Picture 4" descr="A picture containing fabric, several&#10;&#10;Description automatically generated">
            <a:extLst>
              <a:ext uri="{FF2B5EF4-FFF2-40B4-BE49-F238E27FC236}">
                <a16:creationId xmlns:a16="http://schemas.microsoft.com/office/drawing/2014/main" id="{DCD61B0A-4982-B2B5-ED8A-EE1D4F5FF9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406140" cy="6854592"/>
          </a:xfrm>
          <a:prstGeom prst="rect">
            <a:avLst/>
          </a:prstGeom>
        </p:spPr>
      </p:pic>
      <p:sp>
        <p:nvSpPr>
          <p:cNvPr id="7" name="TextBox 6">
            <a:extLst>
              <a:ext uri="{FF2B5EF4-FFF2-40B4-BE49-F238E27FC236}">
                <a16:creationId xmlns:a16="http://schemas.microsoft.com/office/drawing/2014/main" id="{554F64B8-9517-3004-4145-CAACA8BEE7B7}"/>
              </a:ext>
            </a:extLst>
          </p:cNvPr>
          <p:cNvSpPr txBox="1"/>
          <p:nvPr userDrawn="1"/>
        </p:nvSpPr>
        <p:spPr>
          <a:xfrm>
            <a:off x="4038132" y="1350845"/>
            <a:ext cx="4278837" cy="1200329"/>
          </a:xfrm>
          <a:prstGeom prst="rect">
            <a:avLst/>
          </a:prstGeom>
          <a:noFill/>
        </p:spPr>
        <p:txBody>
          <a:bodyPr wrap="square" rtlCol="0">
            <a:spAutoFit/>
          </a:bodyPr>
          <a:lstStyle/>
          <a:p>
            <a:r>
              <a:rPr lang="en-US" sz="3600" b="1">
                <a:solidFill>
                  <a:schemeClr val="accent1"/>
                </a:solidFill>
                <a:latin typeface="+mj-lt"/>
              </a:rPr>
              <a:t>Acknowledgement of Traditional Owners</a:t>
            </a:r>
          </a:p>
        </p:txBody>
      </p:sp>
      <p:cxnSp>
        <p:nvCxnSpPr>
          <p:cNvPr id="9" name="Straight Connector 8">
            <a:extLst>
              <a:ext uri="{FF2B5EF4-FFF2-40B4-BE49-F238E27FC236}">
                <a16:creationId xmlns:a16="http://schemas.microsoft.com/office/drawing/2014/main" id="{0731FE9A-BA8C-755F-FC0E-292C0D851115}"/>
              </a:ext>
            </a:extLst>
          </p:cNvPr>
          <p:cNvCxnSpPr>
            <a:cxnSpLocks/>
          </p:cNvCxnSpPr>
          <p:nvPr userDrawn="1"/>
        </p:nvCxnSpPr>
        <p:spPr>
          <a:xfrm>
            <a:off x="4122077" y="2551174"/>
            <a:ext cx="3413388"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82192B03-73B4-06C8-1EFF-71095F785104}"/>
              </a:ext>
            </a:extLst>
          </p:cNvPr>
          <p:cNvSpPr txBox="1"/>
          <p:nvPr userDrawn="1"/>
        </p:nvSpPr>
        <p:spPr>
          <a:xfrm>
            <a:off x="4038132" y="2848799"/>
            <a:ext cx="7445307" cy="2308324"/>
          </a:xfrm>
          <a:prstGeom prst="rect">
            <a:avLst/>
          </a:prstGeom>
          <a:noFill/>
        </p:spPr>
        <p:txBody>
          <a:bodyPr wrap="square" rtlCol="0">
            <a:spAutoFit/>
          </a:bodyPr>
          <a:lstStyle/>
          <a:p>
            <a:r>
              <a:rPr lang="en-AU" sz="1800" b="0" i="1">
                <a:effectLst/>
                <a:latin typeface="Arial" panose="020B0604020202020204" pitchFamily="34" charset="0"/>
                <a:ea typeface="Calibri" panose="020F0502020204030204" pitchFamily="34" charset="0"/>
              </a:rPr>
              <a:t>WALGA acknowledges the continuing connection of Aboriginal people to Country, culture and community. We embrace the vast Aboriginal cultural diversity throughout Western Australia, including </a:t>
            </a:r>
            <a:r>
              <a:rPr lang="en-AU" sz="1800" b="0" i="1" err="1">
                <a:effectLst/>
                <a:latin typeface="Arial" panose="020B0604020202020204" pitchFamily="34" charset="0"/>
                <a:ea typeface="Calibri" panose="020F0502020204030204" pitchFamily="34" charset="0"/>
              </a:rPr>
              <a:t>Boorloo</a:t>
            </a:r>
            <a:r>
              <a:rPr lang="en-AU" sz="1800" b="0" i="1">
                <a:effectLst/>
                <a:latin typeface="Arial" panose="020B0604020202020204" pitchFamily="34" charset="0"/>
                <a:ea typeface="Calibri" panose="020F0502020204030204" pitchFamily="34" charset="0"/>
              </a:rPr>
              <a:t> (Perth), on the land of the </a:t>
            </a:r>
            <a:r>
              <a:rPr lang="en-AU" sz="1800" b="0" i="1" err="1">
                <a:effectLst/>
                <a:latin typeface="Arial" panose="020B0604020202020204" pitchFamily="34" charset="0"/>
                <a:ea typeface="Calibri" panose="020F0502020204030204" pitchFamily="34" charset="0"/>
              </a:rPr>
              <a:t>Whadjuk</a:t>
            </a:r>
            <a:r>
              <a:rPr lang="en-AU" sz="1800" b="0" i="1">
                <a:effectLst/>
                <a:latin typeface="Arial" panose="020B0604020202020204" pitchFamily="34" charset="0"/>
                <a:ea typeface="Calibri" panose="020F0502020204030204" pitchFamily="34" charset="0"/>
              </a:rPr>
              <a:t> </a:t>
            </a:r>
            <a:r>
              <a:rPr lang="en-AU" sz="1800" b="0" i="1" err="1">
                <a:effectLst/>
                <a:latin typeface="Arial" panose="020B0604020202020204" pitchFamily="34" charset="0"/>
                <a:ea typeface="Calibri" panose="020F0502020204030204" pitchFamily="34" charset="0"/>
              </a:rPr>
              <a:t>Nyoongar</a:t>
            </a:r>
            <a:r>
              <a:rPr lang="en-AU" sz="1800" b="0" i="1">
                <a:effectLst/>
                <a:latin typeface="Arial" panose="020B0604020202020204" pitchFamily="34" charset="0"/>
                <a:ea typeface="Calibri" panose="020F0502020204030204" pitchFamily="34" charset="0"/>
              </a:rPr>
              <a:t> People, where WALGA is located and we acknowledge and pay respect to Elders past and present. WALGA is committed to supporting the efforts of WA Local Governments to foster respectful partnerships and strengthen relationships with local Aboriginal communities.</a:t>
            </a:r>
            <a:endParaRPr lang="en-AU" sz="1800" b="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4252444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FB2FB318-F3AF-3005-757D-56778A91F8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0265" cy="1376097"/>
          </a:xfrm>
          <a:prstGeom prst="rect">
            <a:avLst/>
          </a:prstGeom>
        </p:spPr>
      </p:pic>
      <p:sp>
        <p:nvSpPr>
          <p:cNvPr id="6" name="Footer Placeholder 2">
            <a:extLst>
              <a:ext uri="{FF2B5EF4-FFF2-40B4-BE49-F238E27FC236}">
                <a16:creationId xmlns:a16="http://schemas.microsoft.com/office/drawing/2014/main" id="{978D8B6C-B40B-E4D7-65A9-52E5D77592BC}"/>
              </a:ext>
            </a:extLst>
          </p:cNvPr>
          <p:cNvSpPr>
            <a:spLocks noGrp="1"/>
          </p:cNvSpPr>
          <p:nvPr>
            <p:ph type="ftr" sz="quarter" idx="11"/>
          </p:nvPr>
        </p:nvSpPr>
        <p:spPr>
          <a:xfrm>
            <a:off x="615596" y="6356349"/>
            <a:ext cx="4114800" cy="365125"/>
          </a:xfrm>
        </p:spPr>
        <p:txBody>
          <a:bodyPr/>
          <a:lstStyle/>
          <a:p>
            <a:endParaRPr lang="en-US"/>
          </a:p>
        </p:txBody>
      </p:sp>
      <p:sp>
        <p:nvSpPr>
          <p:cNvPr id="7" name="Text Placeholder 9">
            <a:extLst>
              <a:ext uri="{FF2B5EF4-FFF2-40B4-BE49-F238E27FC236}">
                <a16:creationId xmlns:a16="http://schemas.microsoft.com/office/drawing/2014/main" id="{E1AC426C-5707-B0F6-30B0-D2FEA7D3EB8F}"/>
              </a:ext>
            </a:extLst>
          </p:cNvPr>
          <p:cNvSpPr>
            <a:spLocks noGrp="1"/>
          </p:cNvSpPr>
          <p:nvPr>
            <p:ph type="body" sz="quarter" idx="18" hasCustomPrompt="1"/>
          </p:nvPr>
        </p:nvSpPr>
        <p:spPr>
          <a:xfrm>
            <a:off x="1128590" y="2795395"/>
            <a:ext cx="1779752" cy="290323"/>
          </a:xfrm>
        </p:spPr>
        <p:txBody>
          <a:bodyPr>
            <a:normAutofit/>
          </a:bodyPr>
          <a:lstStyle>
            <a:lvl1pPr algn="ctr">
              <a:defRPr sz="1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Text with image</a:t>
            </a:r>
          </a:p>
        </p:txBody>
      </p:sp>
      <p:sp>
        <p:nvSpPr>
          <p:cNvPr id="8" name="Text Placeholder 13">
            <a:extLst>
              <a:ext uri="{FF2B5EF4-FFF2-40B4-BE49-F238E27FC236}">
                <a16:creationId xmlns:a16="http://schemas.microsoft.com/office/drawing/2014/main" id="{EF46C3D2-AF60-AEB0-EA2B-EE759FFA8ED7}"/>
              </a:ext>
            </a:extLst>
          </p:cNvPr>
          <p:cNvSpPr>
            <a:spLocks noGrp="1"/>
          </p:cNvSpPr>
          <p:nvPr>
            <p:ph type="body" sz="quarter" idx="19"/>
          </p:nvPr>
        </p:nvSpPr>
        <p:spPr>
          <a:xfrm>
            <a:off x="1128590" y="3092599"/>
            <a:ext cx="1779752" cy="800482"/>
          </a:xfrm>
        </p:spPr>
        <p:txBody>
          <a:bodyPr>
            <a:normAutofit/>
          </a:bodyPr>
          <a:lstStyle>
            <a:lvl1pPr algn="ctr">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9" name="Text Placeholder 9">
            <a:extLst>
              <a:ext uri="{FF2B5EF4-FFF2-40B4-BE49-F238E27FC236}">
                <a16:creationId xmlns:a16="http://schemas.microsoft.com/office/drawing/2014/main" id="{DF8CBB3C-FEF9-7396-AB92-99186F48F7E8}"/>
              </a:ext>
            </a:extLst>
          </p:cNvPr>
          <p:cNvSpPr>
            <a:spLocks noGrp="1"/>
          </p:cNvSpPr>
          <p:nvPr>
            <p:ph type="body" sz="quarter" idx="20" hasCustomPrompt="1"/>
          </p:nvPr>
        </p:nvSpPr>
        <p:spPr>
          <a:xfrm>
            <a:off x="3862106" y="2795395"/>
            <a:ext cx="1779752" cy="290323"/>
          </a:xfrm>
        </p:spPr>
        <p:txBody>
          <a:bodyPr>
            <a:normAutofit/>
          </a:bodyPr>
          <a:lstStyle>
            <a:lvl1pPr algn="ctr">
              <a:defRPr sz="1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Text with image</a:t>
            </a:r>
          </a:p>
        </p:txBody>
      </p:sp>
      <p:sp>
        <p:nvSpPr>
          <p:cNvPr id="10" name="Text Placeholder 13">
            <a:extLst>
              <a:ext uri="{FF2B5EF4-FFF2-40B4-BE49-F238E27FC236}">
                <a16:creationId xmlns:a16="http://schemas.microsoft.com/office/drawing/2014/main" id="{132E1929-2495-B4B3-3FE4-7990907EC2B1}"/>
              </a:ext>
            </a:extLst>
          </p:cNvPr>
          <p:cNvSpPr>
            <a:spLocks noGrp="1"/>
          </p:cNvSpPr>
          <p:nvPr>
            <p:ph type="body" sz="quarter" idx="21"/>
          </p:nvPr>
        </p:nvSpPr>
        <p:spPr>
          <a:xfrm>
            <a:off x="3862106" y="3092599"/>
            <a:ext cx="1779752" cy="800482"/>
          </a:xfrm>
        </p:spPr>
        <p:txBody>
          <a:bodyPr>
            <a:normAutofit/>
          </a:bodyPr>
          <a:lstStyle>
            <a:lvl1pPr algn="ctr">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2" name="Text Placeholder 9">
            <a:extLst>
              <a:ext uri="{FF2B5EF4-FFF2-40B4-BE49-F238E27FC236}">
                <a16:creationId xmlns:a16="http://schemas.microsoft.com/office/drawing/2014/main" id="{15AEC15E-BEF0-939E-92C7-313C68134C56}"/>
              </a:ext>
            </a:extLst>
          </p:cNvPr>
          <p:cNvSpPr>
            <a:spLocks noGrp="1"/>
          </p:cNvSpPr>
          <p:nvPr>
            <p:ph type="body" sz="quarter" idx="22" hasCustomPrompt="1"/>
          </p:nvPr>
        </p:nvSpPr>
        <p:spPr>
          <a:xfrm>
            <a:off x="6614283" y="2795395"/>
            <a:ext cx="1779752" cy="290323"/>
          </a:xfrm>
        </p:spPr>
        <p:txBody>
          <a:bodyPr>
            <a:normAutofit/>
          </a:bodyPr>
          <a:lstStyle>
            <a:lvl1pPr algn="ctr">
              <a:defRPr sz="1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Text with image</a:t>
            </a:r>
          </a:p>
        </p:txBody>
      </p:sp>
      <p:sp>
        <p:nvSpPr>
          <p:cNvPr id="13" name="Text Placeholder 13">
            <a:extLst>
              <a:ext uri="{FF2B5EF4-FFF2-40B4-BE49-F238E27FC236}">
                <a16:creationId xmlns:a16="http://schemas.microsoft.com/office/drawing/2014/main" id="{428892E4-7F13-835C-AD7E-72E69F44418D}"/>
              </a:ext>
            </a:extLst>
          </p:cNvPr>
          <p:cNvSpPr>
            <a:spLocks noGrp="1"/>
          </p:cNvSpPr>
          <p:nvPr>
            <p:ph type="body" sz="quarter" idx="23"/>
          </p:nvPr>
        </p:nvSpPr>
        <p:spPr>
          <a:xfrm>
            <a:off x="6614283" y="3092599"/>
            <a:ext cx="1779752" cy="800482"/>
          </a:xfrm>
        </p:spPr>
        <p:txBody>
          <a:bodyPr>
            <a:normAutofit/>
          </a:bodyPr>
          <a:lstStyle>
            <a:lvl1pPr algn="ctr">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5" name="Text Placeholder 9">
            <a:extLst>
              <a:ext uri="{FF2B5EF4-FFF2-40B4-BE49-F238E27FC236}">
                <a16:creationId xmlns:a16="http://schemas.microsoft.com/office/drawing/2014/main" id="{EAA386FE-A1D7-D77C-1A4C-2D1EB29B65D7}"/>
              </a:ext>
            </a:extLst>
          </p:cNvPr>
          <p:cNvSpPr>
            <a:spLocks noGrp="1"/>
          </p:cNvSpPr>
          <p:nvPr>
            <p:ph type="body" sz="quarter" idx="24" hasCustomPrompt="1"/>
          </p:nvPr>
        </p:nvSpPr>
        <p:spPr>
          <a:xfrm>
            <a:off x="9342389" y="2795395"/>
            <a:ext cx="1779752" cy="290323"/>
          </a:xfrm>
        </p:spPr>
        <p:txBody>
          <a:bodyPr>
            <a:normAutofit/>
          </a:bodyPr>
          <a:lstStyle>
            <a:lvl1pPr algn="ctr">
              <a:defRPr sz="1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Text with image</a:t>
            </a:r>
          </a:p>
        </p:txBody>
      </p:sp>
      <p:sp>
        <p:nvSpPr>
          <p:cNvPr id="16" name="Text Placeholder 13">
            <a:extLst>
              <a:ext uri="{FF2B5EF4-FFF2-40B4-BE49-F238E27FC236}">
                <a16:creationId xmlns:a16="http://schemas.microsoft.com/office/drawing/2014/main" id="{E88A14B6-AC19-07EE-FB32-DC0E42DD929C}"/>
              </a:ext>
            </a:extLst>
          </p:cNvPr>
          <p:cNvSpPr>
            <a:spLocks noGrp="1"/>
          </p:cNvSpPr>
          <p:nvPr>
            <p:ph type="body" sz="quarter" idx="25"/>
          </p:nvPr>
        </p:nvSpPr>
        <p:spPr>
          <a:xfrm>
            <a:off x="9342389" y="3092599"/>
            <a:ext cx="1779752" cy="800482"/>
          </a:xfrm>
        </p:spPr>
        <p:txBody>
          <a:bodyPr>
            <a:normAutofit/>
          </a:bodyPr>
          <a:lstStyle>
            <a:lvl1pPr algn="ctr">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8" name="Text Placeholder 9">
            <a:extLst>
              <a:ext uri="{FF2B5EF4-FFF2-40B4-BE49-F238E27FC236}">
                <a16:creationId xmlns:a16="http://schemas.microsoft.com/office/drawing/2014/main" id="{E6EA72C8-054E-939F-B5FA-38220EA15D99}"/>
              </a:ext>
            </a:extLst>
          </p:cNvPr>
          <p:cNvSpPr>
            <a:spLocks noGrp="1"/>
          </p:cNvSpPr>
          <p:nvPr>
            <p:ph type="body" sz="quarter" idx="26" hasCustomPrompt="1"/>
          </p:nvPr>
        </p:nvSpPr>
        <p:spPr>
          <a:xfrm>
            <a:off x="1128590" y="5059607"/>
            <a:ext cx="1779752" cy="290323"/>
          </a:xfrm>
        </p:spPr>
        <p:txBody>
          <a:bodyPr>
            <a:normAutofit/>
          </a:bodyPr>
          <a:lstStyle>
            <a:lvl1pPr algn="ctr">
              <a:defRPr sz="1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Text with image</a:t>
            </a:r>
          </a:p>
        </p:txBody>
      </p:sp>
      <p:sp>
        <p:nvSpPr>
          <p:cNvPr id="19" name="Text Placeholder 13">
            <a:extLst>
              <a:ext uri="{FF2B5EF4-FFF2-40B4-BE49-F238E27FC236}">
                <a16:creationId xmlns:a16="http://schemas.microsoft.com/office/drawing/2014/main" id="{60B06C60-CAB6-9431-57E4-7FEC8E1A3BD9}"/>
              </a:ext>
            </a:extLst>
          </p:cNvPr>
          <p:cNvSpPr>
            <a:spLocks noGrp="1"/>
          </p:cNvSpPr>
          <p:nvPr>
            <p:ph type="body" sz="quarter" idx="27"/>
          </p:nvPr>
        </p:nvSpPr>
        <p:spPr>
          <a:xfrm>
            <a:off x="1128590" y="5356811"/>
            <a:ext cx="1779752" cy="800482"/>
          </a:xfrm>
        </p:spPr>
        <p:txBody>
          <a:bodyPr>
            <a:normAutofit/>
          </a:bodyPr>
          <a:lstStyle>
            <a:lvl1pPr algn="ctr">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1" name="Text Placeholder 9">
            <a:extLst>
              <a:ext uri="{FF2B5EF4-FFF2-40B4-BE49-F238E27FC236}">
                <a16:creationId xmlns:a16="http://schemas.microsoft.com/office/drawing/2014/main" id="{126E2DA6-2717-B107-BBA8-95D32B637024}"/>
              </a:ext>
            </a:extLst>
          </p:cNvPr>
          <p:cNvSpPr>
            <a:spLocks noGrp="1"/>
          </p:cNvSpPr>
          <p:nvPr>
            <p:ph type="body" sz="quarter" idx="28" hasCustomPrompt="1"/>
          </p:nvPr>
        </p:nvSpPr>
        <p:spPr>
          <a:xfrm>
            <a:off x="3862106" y="5059607"/>
            <a:ext cx="1779752" cy="290323"/>
          </a:xfrm>
        </p:spPr>
        <p:txBody>
          <a:bodyPr>
            <a:normAutofit/>
          </a:bodyPr>
          <a:lstStyle>
            <a:lvl1pPr algn="ctr">
              <a:defRPr sz="1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Text with image</a:t>
            </a:r>
          </a:p>
        </p:txBody>
      </p:sp>
      <p:sp>
        <p:nvSpPr>
          <p:cNvPr id="22" name="Text Placeholder 13">
            <a:extLst>
              <a:ext uri="{FF2B5EF4-FFF2-40B4-BE49-F238E27FC236}">
                <a16:creationId xmlns:a16="http://schemas.microsoft.com/office/drawing/2014/main" id="{A9191BAD-790D-E875-FCA2-E0DA7A686B70}"/>
              </a:ext>
            </a:extLst>
          </p:cNvPr>
          <p:cNvSpPr>
            <a:spLocks noGrp="1"/>
          </p:cNvSpPr>
          <p:nvPr>
            <p:ph type="body" sz="quarter" idx="29"/>
          </p:nvPr>
        </p:nvSpPr>
        <p:spPr>
          <a:xfrm>
            <a:off x="3862106" y="5356811"/>
            <a:ext cx="1779752" cy="800482"/>
          </a:xfrm>
        </p:spPr>
        <p:txBody>
          <a:bodyPr>
            <a:normAutofit/>
          </a:bodyPr>
          <a:lstStyle>
            <a:lvl1pPr algn="ctr">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4" name="Text Placeholder 9">
            <a:extLst>
              <a:ext uri="{FF2B5EF4-FFF2-40B4-BE49-F238E27FC236}">
                <a16:creationId xmlns:a16="http://schemas.microsoft.com/office/drawing/2014/main" id="{DCE76288-362A-562A-601C-4064C619125D}"/>
              </a:ext>
            </a:extLst>
          </p:cNvPr>
          <p:cNvSpPr>
            <a:spLocks noGrp="1"/>
          </p:cNvSpPr>
          <p:nvPr>
            <p:ph type="body" sz="quarter" idx="30" hasCustomPrompt="1"/>
          </p:nvPr>
        </p:nvSpPr>
        <p:spPr>
          <a:xfrm>
            <a:off x="6613989" y="5068192"/>
            <a:ext cx="1779752" cy="290323"/>
          </a:xfrm>
        </p:spPr>
        <p:txBody>
          <a:bodyPr>
            <a:normAutofit/>
          </a:bodyPr>
          <a:lstStyle>
            <a:lvl1pPr algn="ctr">
              <a:defRPr sz="1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Text with image</a:t>
            </a:r>
          </a:p>
        </p:txBody>
      </p:sp>
      <p:sp>
        <p:nvSpPr>
          <p:cNvPr id="25" name="Text Placeholder 13">
            <a:extLst>
              <a:ext uri="{FF2B5EF4-FFF2-40B4-BE49-F238E27FC236}">
                <a16:creationId xmlns:a16="http://schemas.microsoft.com/office/drawing/2014/main" id="{3A411492-E6B8-DB1B-C43C-C99DB46E7145}"/>
              </a:ext>
            </a:extLst>
          </p:cNvPr>
          <p:cNvSpPr>
            <a:spLocks noGrp="1"/>
          </p:cNvSpPr>
          <p:nvPr>
            <p:ph type="body" sz="quarter" idx="31"/>
          </p:nvPr>
        </p:nvSpPr>
        <p:spPr>
          <a:xfrm>
            <a:off x="6613989" y="5365396"/>
            <a:ext cx="1779752" cy="800482"/>
          </a:xfrm>
        </p:spPr>
        <p:txBody>
          <a:bodyPr>
            <a:normAutofit/>
          </a:bodyPr>
          <a:lstStyle>
            <a:lvl1pPr algn="ctr">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7" name="Text Placeholder 9">
            <a:extLst>
              <a:ext uri="{FF2B5EF4-FFF2-40B4-BE49-F238E27FC236}">
                <a16:creationId xmlns:a16="http://schemas.microsoft.com/office/drawing/2014/main" id="{C82E39ED-A10C-53AC-2373-375008B052D7}"/>
              </a:ext>
            </a:extLst>
          </p:cNvPr>
          <p:cNvSpPr>
            <a:spLocks noGrp="1"/>
          </p:cNvSpPr>
          <p:nvPr>
            <p:ph type="body" sz="quarter" idx="32" hasCustomPrompt="1"/>
          </p:nvPr>
        </p:nvSpPr>
        <p:spPr>
          <a:xfrm>
            <a:off x="9342389" y="5068192"/>
            <a:ext cx="1779752" cy="290323"/>
          </a:xfrm>
        </p:spPr>
        <p:txBody>
          <a:bodyPr>
            <a:normAutofit/>
          </a:bodyPr>
          <a:lstStyle>
            <a:lvl1pPr algn="ctr">
              <a:defRPr sz="1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Text with image</a:t>
            </a:r>
          </a:p>
        </p:txBody>
      </p:sp>
      <p:sp>
        <p:nvSpPr>
          <p:cNvPr id="28" name="Text Placeholder 13">
            <a:extLst>
              <a:ext uri="{FF2B5EF4-FFF2-40B4-BE49-F238E27FC236}">
                <a16:creationId xmlns:a16="http://schemas.microsoft.com/office/drawing/2014/main" id="{7CABC69B-9ED1-5A3D-CF37-FCD68E31F689}"/>
              </a:ext>
            </a:extLst>
          </p:cNvPr>
          <p:cNvSpPr>
            <a:spLocks noGrp="1"/>
          </p:cNvSpPr>
          <p:nvPr>
            <p:ph type="body" sz="quarter" idx="33"/>
          </p:nvPr>
        </p:nvSpPr>
        <p:spPr>
          <a:xfrm>
            <a:off x="9342389" y="5365396"/>
            <a:ext cx="1779752" cy="800482"/>
          </a:xfrm>
        </p:spPr>
        <p:txBody>
          <a:bodyPr>
            <a:normAutofit/>
          </a:bodyPr>
          <a:lstStyle>
            <a:lvl1pPr algn="ctr">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1" name="Text Placeholder 9">
            <a:extLst>
              <a:ext uri="{FF2B5EF4-FFF2-40B4-BE49-F238E27FC236}">
                <a16:creationId xmlns:a16="http://schemas.microsoft.com/office/drawing/2014/main" id="{7C5FA9A2-B636-C745-C4EC-FA2D6B6D9D1D}"/>
              </a:ext>
            </a:extLst>
          </p:cNvPr>
          <p:cNvSpPr>
            <a:spLocks noGrp="1"/>
          </p:cNvSpPr>
          <p:nvPr>
            <p:ph type="body" sz="quarter" idx="34" hasCustomPrompt="1"/>
          </p:nvPr>
        </p:nvSpPr>
        <p:spPr>
          <a:xfrm>
            <a:off x="555908" y="692122"/>
            <a:ext cx="5765379" cy="574675"/>
          </a:xfrm>
        </p:spPr>
        <p:txBody>
          <a:bodyPr>
            <a:normAutofit/>
          </a:bodyPr>
          <a:lstStyle>
            <a:lvl1pPr>
              <a:defRPr sz="3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Key Points</a:t>
            </a:r>
          </a:p>
        </p:txBody>
      </p:sp>
      <p:sp>
        <p:nvSpPr>
          <p:cNvPr id="4" name="Picture Placeholder 3">
            <a:extLst>
              <a:ext uri="{FF2B5EF4-FFF2-40B4-BE49-F238E27FC236}">
                <a16:creationId xmlns:a16="http://schemas.microsoft.com/office/drawing/2014/main" id="{B345C49E-561E-B6A9-E2BD-9C89462CE243}"/>
              </a:ext>
            </a:extLst>
          </p:cNvPr>
          <p:cNvSpPr>
            <a:spLocks noGrp="1"/>
          </p:cNvSpPr>
          <p:nvPr>
            <p:ph type="pic" sz="quarter" idx="35"/>
          </p:nvPr>
        </p:nvSpPr>
        <p:spPr>
          <a:xfrm>
            <a:off x="1516876" y="1602029"/>
            <a:ext cx="1023938" cy="1019175"/>
          </a:xfrm>
        </p:spPr>
        <p:txBody>
          <a:bodyPr/>
          <a:lstStyle/>
          <a:p>
            <a:endParaRPr lang="en-US"/>
          </a:p>
        </p:txBody>
      </p:sp>
      <p:sp>
        <p:nvSpPr>
          <p:cNvPr id="33" name="Picture Placeholder 3">
            <a:extLst>
              <a:ext uri="{FF2B5EF4-FFF2-40B4-BE49-F238E27FC236}">
                <a16:creationId xmlns:a16="http://schemas.microsoft.com/office/drawing/2014/main" id="{85176BFE-7D67-BB09-12DD-C0B15A690FA0}"/>
              </a:ext>
            </a:extLst>
          </p:cNvPr>
          <p:cNvSpPr>
            <a:spLocks noGrp="1"/>
          </p:cNvSpPr>
          <p:nvPr>
            <p:ph type="pic" sz="quarter" idx="36"/>
          </p:nvPr>
        </p:nvSpPr>
        <p:spPr>
          <a:xfrm>
            <a:off x="4250164" y="1595227"/>
            <a:ext cx="1023938" cy="1019175"/>
          </a:xfrm>
        </p:spPr>
        <p:txBody>
          <a:bodyPr/>
          <a:lstStyle/>
          <a:p>
            <a:endParaRPr lang="en-US"/>
          </a:p>
        </p:txBody>
      </p:sp>
      <p:sp>
        <p:nvSpPr>
          <p:cNvPr id="34" name="Picture Placeholder 3">
            <a:extLst>
              <a:ext uri="{FF2B5EF4-FFF2-40B4-BE49-F238E27FC236}">
                <a16:creationId xmlns:a16="http://schemas.microsoft.com/office/drawing/2014/main" id="{B029613D-8442-C33A-6BD2-787AF739B4B1}"/>
              </a:ext>
            </a:extLst>
          </p:cNvPr>
          <p:cNvSpPr>
            <a:spLocks noGrp="1"/>
          </p:cNvSpPr>
          <p:nvPr>
            <p:ph type="pic" sz="quarter" idx="37"/>
          </p:nvPr>
        </p:nvSpPr>
        <p:spPr>
          <a:xfrm>
            <a:off x="7002047" y="1601847"/>
            <a:ext cx="1023938" cy="1019175"/>
          </a:xfrm>
        </p:spPr>
        <p:txBody>
          <a:bodyPr/>
          <a:lstStyle/>
          <a:p>
            <a:endParaRPr lang="en-US"/>
          </a:p>
        </p:txBody>
      </p:sp>
      <p:sp>
        <p:nvSpPr>
          <p:cNvPr id="35" name="Picture Placeholder 3">
            <a:extLst>
              <a:ext uri="{FF2B5EF4-FFF2-40B4-BE49-F238E27FC236}">
                <a16:creationId xmlns:a16="http://schemas.microsoft.com/office/drawing/2014/main" id="{99B0772E-4481-0D00-484A-38F0BED77DF8}"/>
              </a:ext>
            </a:extLst>
          </p:cNvPr>
          <p:cNvSpPr>
            <a:spLocks noGrp="1"/>
          </p:cNvSpPr>
          <p:nvPr>
            <p:ph type="pic" sz="quarter" idx="38"/>
          </p:nvPr>
        </p:nvSpPr>
        <p:spPr>
          <a:xfrm>
            <a:off x="9730447" y="1601846"/>
            <a:ext cx="1023938" cy="1019175"/>
          </a:xfrm>
        </p:spPr>
        <p:txBody>
          <a:bodyPr/>
          <a:lstStyle/>
          <a:p>
            <a:endParaRPr lang="en-US"/>
          </a:p>
        </p:txBody>
      </p:sp>
      <p:sp>
        <p:nvSpPr>
          <p:cNvPr id="36" name="Picture Placeholder 3">
            <a:extLst>
              <a:ext uri="{FF2B5EF4-FFF2-40B4-BE49-F238E27FC236}">
                <a16:creationId xmlns:a16="http://schemas.microsoft.com/office/drawing/2014/main" id="{32696523-2E44-E1D1-E1A7-18E79AD853B0}"/>
              </a:ext>
            </a:extLst>
          </p:cNvPr>
          <p:cNvSpPr>
            <a:spLocks noGrp="1"/>
          </p:cNvSpPr>
          <p:nvPr>
            <p:ph type="pic" sz="quarter" idx="39"/>
          </p:nvPr>
        </p:nvSpPr>
        <p:spPr>
          <a:xfrm>
            <a:off x="1516876" y="3880507"/>
            <a:ext cx="1023938" cy="1019175"/>
          </a:xfrm>
        </p:spPr>
        <p:txBody>
          <a:bodyPr/>
          <a:lstStyle/>
          <a:p>
            <a:endParaRPr lang="en-US"/>
          </a:p>
        </p:txBody>
      </p:sp>
      <p:sp>
        <p:nvSpPr>
          <p:cNvPr id="37" name="Picture Placeholder 3">
            <a:extLst>
              <a:ext uri="{FF2B5EF4-FFF2-40B4-BE49-F238E27FC236}">
                <a16:creationId xmlns:a16="http://schemas.microsoft.com/office/drawing/2014/main" id="{8D169508-0509-10DB-B0FD-32597574A6B6}"/>
              </a:ext>
            </a:extLst>
          </p:cNvPr>
          <p:cNvSpPr>
            <a:spLocks noGrp="1"/>
          </p:cNvSpPr>
          <p:nvPr>
            <p:ph type="pic" sz="quarter" idx="40"/>
          </p:nvPr>
        </p:nvSpPr>
        <p:spPr>
          <a:xfrm>
            <a:off x="4250164" y="3873705"/>
            <a:ext cx="1023938" cy="1019175"/>
          </a:xfrm>
        </p:spPr>
        <p:txBody>
          <a:bodyPr/>
          <a:lstStyle/>
          <a:p>
            <a:endParaRPr lang="en-US"/>
          </a:p>
        </p:txBody>
      </p:sp>
      <p:sp>
        <p:nvSpPr>
          <p:cNvPr id="38" name="Picture Placeholder 3">
            <a:extLst>
              <a:ext uri="{FF2B5EF4-FFF2-40B4-BE49-F238E27FC236}">
                <a16:creationId xmlns:a16="http://schemas.microsoft.com/office/drawing/2014/main" id="{062BBCBE-01C3-2DF3-8A3F-F232DBD67683}"/>
              </a:ext>
            </a:extLst>
          </p:cNvPr>
          <p:cNvSpPr>
            <a:spLocks noGrp="1"/>
          </p:cNvSpPr>
          <p:nvPr>
            <p:ph type="pic" sz="quarter" idx="41"/>
          </p:nvPr>
        </p:nvSpPr>
        <p:spPr>
          <a:xfrm>
            <a:off x="7002047" y="3880325"/>
            <a:ext cx="1023938" cy="1019175"/>
          </a:xfrm>
        </p:spPr>
        <p:txBody>
          <a:bodyPr/>
          <a:lstStyle/>
          <a:p>
            <a:endParaRPr lang="en-US"/>
          </a:p>
        </p:txBody>
      </p:sp>
      <p:sp>
        <p:nvSpPr>
          <p:cNvPr id="39" name="Picture Placeholder 3">
            <a:extLst>
              <a:ext uri="{FF2B5EF4-FFF2-40B4-BE49-F238E27FC236}">
                <a16:creationId xmlns:a16="http://schemas.microsoft.com/office/drawing/2014/main" id="{C1B777F9-C555-0143-2DA7-EC4B92EE9E17}"/>
              </a:ext>
            </a:extLst>
          </p:cNvPr>
          <p:cNvSpPr>
            <a:spLocks noGrp="1"/>
          </p:cNvSpPr>
          <p:nvPr>
            <p:ph type="pic" sz="quarter" idx="42"/>
          </p:nvPr>
        </p:nvSpPr>
        <p:spPr>
          <a:xfrm>
            <a:off x="9730447" y="3880324"/>
            <a:ext cx="1023938" cy="1019175"/>
          </a:xfrm>
        </p:spPr>
        <p:txBody>
          <a:bodyPr/>
          <a:lstStyle/>
          <a:p>
            <a:endParaRPr lang="en-US"/>
          </a:p>
        </p:txBody>
      </p:sp>
      <p:pic>
        <p:nvPicPr>
          <p:cNvPr id="2" name="Picture 1" descr="A picture containing logo&#10;&#10;Description automatically generated">
            <a:extLst>
              <a:ext uri="{FF2B5EF4-FFF2-40B4-BE49-F238E27FC236}">
                <a16:creationId xmlns:a16="http://schemas.microsoft.com/office/drawing/2014/main" id="{D01FD17F-45A1-CCE1-261C-FE4E7D7693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9719" y="4916032"/>
            <a:ext cx="1941968" cy="1941968"/>
          </a:xfrm>
          <a:prstGeom prst="rect">
            <a:avLst/>
          </a:prstGeom>
        </p:spPr>
      </p:pic>
    </p:spTree>
    <p:extLst>
      <p:ext uri="{BB962C8B-B14F-4D97-AF65-F5344CB8AC3E}">
        <p14:creationId xmlns:p14="http://schemas.microsoft.com/office/powerpoint/2010/main" val="3347310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2D3F672A-F89F-86EF-7FAA-922F78695769}"/>
              </a:ext>
            </a:extLst>
          </p:cNvPr>
          <p:cNvSpPr/>
          <p:nvPr userDrawn="1"/>
        </p:nvSpPr>
        <p:spPr>
          <a:xfrm>
            <a:off x="0" y="0"/>
            <a:ext cx="12192000" cy="3801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2">
            <a:extLst>
              <a:ext uri="{FF2B5EF4-FFF2-40B4-BE49-F238E27FC236}">
                <a16:creationId xmlns:a16="http://schemas.microsoft.com/office/drawing/2014/main" id="{5DACD811-22F3-E3D7-AA81-04B68B7137B2}"/>
              </a:ext>
            </a:extLst>
          </p:cNvPr>
          <p:cNvSpPr>
            <a:spLocks noGrp="1"/>
          </p:cNvSpPr>
          <p:nvPr>
            <p:ph type="ftr" sz="quarter" idx="11"/>
          </p:nvPr>
        </p:nvSpPr>
        <p:spPr>
          <a:xfrm>
            <a:off x="615596" y="6356349"/>
            <a:ext cx="4114800" cy="365125"/>
          </a:xfrm>
        </p:spPr>
        <p:txBody>
          <a:bodyPr/>
          <a:lstStyle/>
          <a:p>
            <a:endParaRPr lang="en-US"/>
          </a:p>
        </p:txBody>
      </p:sp>
      <p:pic>
        <p:nvPicPr>
          <p:cNvPr id="6" name="Picture 5" descr="Background pattern&#10;&#10;Description automatically generated">
            <a:extLst>
              <a:ext uri="{FF2B5EF4-FFF2-40B4-BE49-F238E27FC236}">
                <a16:creationId xmlns:a16="http://schemas.microsoft.com/office/drawing/2014/main" id="{9B6A21F8-9543-7C85-D048-64560D4C5A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2896" cy="1379245"/>
          </a:xfrm>
          <a:prstGeom prst="rect">
            <a:avLst/>
          </a:prstGeom>
        </p:spPr>
      </p:pic>
      <p:pic>
        <p:nvPicPr>
          <p:cNvPr id="7" name="Picture 6" descr="Background pattern&#10;&#10;Description automatically generated">
            <a:extLst>
              <a:ext uri="{FF2B5EF4-FFF2-40B4-BE49-F238E27FC236}">
                <a16:creationId xmlns:a16="http://schemas.microsoft.com/office/drawing/2014/main" id="{88D7E02C-41D6-4B38-61FF-07C6A334BB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2896" cy="1379245"/>
          </a:xfrm>
          <a:prstGeom prst="rect">
            <a:avLst/>
          </a:prstGeom>
        </p:spPr>
      </p:pic>
      <p:sp>
        <p:nvSpPr>
          <p:cNvPr id="12" name="Text Placeholder 9">
            <a:extLst>
              <a:ext uri="{FF2B5EF4-FFF2-40B4-BE49-F238E27FC236}">
                <a16:creationId xmlns:a16="http://schemas.microsoft.com/office/drawing/2014/main" id="{C222F0EB-3945-3104-953B-DEA738D4D3AC}"/>
              </a:ext>
            </a:extLst>
          </p:cNvPr>
          <p:cNvSpPr>
            <a:spLocks noGrp="1"/>
          </p:cNvSpPr>
          <p:nvPr>
            <p:ph type="body" sz="quarter" idx="18" hasCustomPrompt="1"/>
          </p:nvPr>
        </p:nvSpPr>
        <p:spPr>
          <a:xfrm>
            <a:off x="1574969" y="5018478"/>
            <a:ext cx="1813509" cy="290323"/>
          </a:xfrm>
        </p:spPr>
        <p:txBody>
          <a:bodyPr>
            <a:normAutofit/>
          </a:bodyPr>
          <a:lstStyle>
            <a:lvl1pPr algn="ctr">
              <a:defRPr sz="15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err="1"/>
              <a:t>Firstname</a:t>
            </a:r>
            <a:r>
              <a:rPr lang="en-US"/>
              <a:t> </a:t>
            </a:r>
            <a:r>
              <a:rPr lang="en-US" err="1"/>
              <a:t>Lastname</a:t>
            </a:r>
            <a:endParaRPr lang="en-US"/>
          </a:p>
        </p:txBody>
      </p:sp>
      <p:sp>
        <p:nvSpPr>
          <p:cNvPr id="13" name="Text Placeholder 13">
            <a:extLst>
              <a:ext uri="{FF2B5EF4-FFF2-40B4-BE49-F238E27FC236}">
                <a16:creationId xmlns:a16="http://schemas.microsoft.com/office/drawing/2014/main" id="{FBF0713F-4F13-3941-7A42-0BFF1D35A971}"/>
              </a:ext>
            </a:extLst>
          </p:cNvPr>
          <p:cNvSpPr>
            <a:spLocks noGrp="1"/>
          </p:cNvSpPr>
          <p:nvPr>
            <p:ph type="body" sz="quarter" idx="19" hasCustomPrompt="1"/>
          </p:nvPr>
        </p:nvSpPr>
        <p:spPr>
          <a:xfrm>
            <a:off x="1574970" y="5259604"/>
            <a:ext cx="1813508" cy="290323"/>
          </a:xfrm>
        </p:spPr>
        <p:txBody>
          <a:bodyPr>
            <a:normAutofit/>
          </a:bodyPr>
          <a:lstStyle>
            <a:lvl1pPr algn="ctr">
              <a:lnSpc>
                <a:spcPct val="100000"/>
              </a:lnSpc>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Position Title</a:t>
            </a:r>
          </a:p>
        </p:txBody>
      </p:sp>
      <p:sp>
        <p:nvSpPr>
          <p:cNvPr id="14" name="Text Placeholder 9">
            <a:extLst>
              <a:ext uri="{FF2B5EF4-FFF2-40B4-BE49-F238E27FC236}">
                <a16:creationId xmlns:a16="http://schemas.microsoft.com/office/drawing/2014/main" id="{8B70B671-EBEB-CBCC-3E71-6E9BCB284336}"/>
              </a:ext>
            </a:extLst>
          </p:cNvPr>
          <p:cNvSpPr>
            <a:spLocks noGrp="1"/>
          </p:cNvSpPr>
          <p:nvPr>
            <p:ph type="body" sz="quarter" idx="20" hasCustomPrompt="1"/>
          </p:nvPr>
        </p:nvSpPr>
        <p:spPr>
          <a:xfrm>
            <a:off x="4021014" y="5018478"/>
            <a:ext cx="1813509" cy="290323"/>
          </a:xfrm>
        </p:spPr>
        <p:txBody>
          <a:bodyPr>
            <a:normAutofit/>
          </a:bodyPr>
          <a:lstStyle>
            <a:lvl1pPr algn="ctr">
              <a:defRPr sz="15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err="1"/>
              <a:t>Firstname</a:t>
            </a:r>
            <a:r>
              <a:rPr lang="en-US"/>
              <a:t> </a:t>
            </a:r>
            <a:r>
              <a:rPr lang="en-US" err="1"/>
              <a:t>Lastname</a:t>
            </a:r>
            <a:endParaRPr lang="en-US"/>
          </a:p>
        </p:txBody>
      </p:sp>
      <p:sp>
        <p:nvSpPr>
          <p:cNvPr id="15" name="Text Placeholder 13">
            <a:extLst>
              <a:ext uri="{FF2B5EF4-FFF2-40B4-BE49-F238E27FC236}">
                <a16:creationId xmlns:a16="http://schemas.microsoft.com/office/drawing/2014/main" id="{D916645D-10B8-1101-747A-C8D1F3C9E1F5}"/>
              </a:ext>
            </a:extLst>
          </p:cNvPr>
          <p:cNvSpPr>
            <a:spLocks noGrp="1"/>
          </p:cNvSpPr>
          <p:nvPr>
            <p:ph type="body" sz="quarter" idx="21" hasCustomPrompt="1"/>
          </p:nvPr>
        </p:nvSpPr>
        <p:spPr>
          <a:xfrm>
            <a:off x="4021015" y="5259604"/>
            <a:ext cx="1813508" cy="290323"/>
          </a:xfrm>
        </p:spPr>
        <p:txBody>
          <a:bodyPr>
            <a:normAutofit/>
          </a:bodyPr>
          <a:lstStyle>
            <a:lvl1pPr algn="ctr">
              <a:lnSpc>
                <a:spcPct val="100000"/>
              </a:lnSpc>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Position Title</a:t>
            </a:r>
          </a:p>
        </p:txBody>
      </p:sp>
      <p:sp>
        <p:nvSpPr>
          <p:cNvPr id="16" name="Text Placeholder 9">
            <a:extLst>
              <a:ext uri="{FF2B5EF4-FFF2-40B4-BE49-F238E27FC236}">
                <a16:creationId xmlns:a16="http://schemas.microsoft.com/office/drawing/2014/main" id="{04B8E23A-BFC3-D4A3-9F98-F78E40BCA073}"/>
              </a:ext>
            </a:extLst>
          </p:cNvPr>
          <p:cNvSpPr>
            <a:spLocks noGrp="1"/>
          </p:cNvSpPr>
          <p:nvPr>
            <p:ph type="body" sz="quarter" idx="22" hasCustomPrompt="1"/>
          </p:nvPr>
        </p:nvSpPr>
        <p:spPr>
          <a:xfrm>
            <a:off x="6547083" y="5016827"/>
            <a:ext cx="1813509" cy="290323"/>
          </a:xfrm>
        </p:spPr>
        <p:txBody>
          <a:bodyPr>
            <a:normAutofit/>
          </a:bodyPr>
          <a:lstStyle>
            <a:lvl1pPr algn="ctr">
              <a:defRPr sz="15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err="1"/>
              <a:t>Firstname</a:t>
            </a:r>
            <a:r>
              <a:rPr lang="en-US"/>
              <a:t> </a:t>
            </a:r>
            <a:r>
              <a:rPr lang="en-US" err="1"/>
              <a:t>Lastname</a:t>
            </a:r>
            <a:endParaRPr lang="en-US"/>
          </a:p>
        </p:txBody>
      </p:sp>
      <p:sp>
        <p:nvSpPr>
          <p:cNvPr id="17" name="Text Placeholder 13">
            <a:extLst>
              <a:ext uri="{FF2B5EF4-FFF2-40B4-BE49-F238E27FC236}">
                <a16:creationId xmlns:a16="http://schemas.microsoft.com/office/drawing/2014/main" id="{3895AB5B-2F97-B747-8191-E0C340DD1AA8}"/>
              </a:ext>
            </a:extLst>
          </p:cNvPr>
          <p:cNvSpPr>
            <a:spLocks noGrp="1"/>
          </p:cNvSpPr>
          <p:nvPr>
            <p:ph type="body" sz="quarter" idx="23" hasCustomPrompt="1"/>
          </p:nvPr>
        </p:nvSpPr>
        <p:spPr>
          <a:xfrm>
            <a:off x="6547084" y="5257953"/>
            <a:ext cx="1813508" cy="290323"/>
          </a:xfrm>
        </p:spPr>
        <p:txBody>
          <a:bodyPr>
            <a:normAutofit/>
          </a:bodyPr>
          <a:lstStyle>
            <a:lvl1pPr algn="ctr">
              <a:lnSpc>
                <a:spcPct val="100000"/>
              </a:lnSpc>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Position Title</a:t>
            </a:r>
          </a:p>
        </p:txBody>
      </p:sp>
      <p:sp>
        <p:nvSpPr>
          <p:cNvPr id="18" name="Text Placeholder 9">
            <a:extLst>
              <a:ext uri="{FF2B5EF4-FFF2-40B4-BE49-F238E27FC236}">
                <a16:creationId xmlns:a16="http://schemas.microsoft.com/office/drawing/2014/main" id="{2915050C-CF83-D521-E958-35E54BC31C17}"/>
              </a:ext>
            </a:extLst>
          </p:cNvPr>
          <p:cNvSpPr>
            <a:spLocks noGrp="1"/>
          </p:cNvSpPr>
          <p:nvPr>
            <p:ph type="body" sz="quarter" idx="24" hasCustomPrompt="1"/>
          </p:nvPr>
        </p:nvSpPr>
        <p:spPr>
          <a:xfrm>
            <a:off x="8926358" y="5015177"/>
            <a:ext cx="1813509" cy="290323"/>
          </a:xfrm>
        </p:spPr>
        <p:txBody>
          <a:bodyPr>
            <a:normAutofit/>
          </a:bodyPr>
          <a:lstStyle>
            <a:lvl1pPr algn="ctr">
              <a:defRPr sz="15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err="1"/>
              <a:t>Firstname</a:t>
            </a:r>
            <a:r>
              <a:rPr lang="en-US"/>
              <a:t> </a:t>
            </a:r>
            <a:r>
              <a:rPr lang="en-US" err="1"/>
              <a:t>Lastname</a:t>
            </a:r>
            <a:endParaRPr lang="en-US"/>
          </a:p>
        </p:txBody>
      </p:sp>
      <p:sp>
        <p:nvSpPr>
          <p:cNvPr id="19" name="Text Placeholder 13">
            <a:extLst>
              <a:ext uri="{FF2B5EF4-FFF2-40B4-BE49-F238E27FC236}">
                <a16:creationId xmlns:a16="http://schemas.microsoft.com/office/drawing/2014/main" id="{E95B2B09-6A60-46D3-F3CD-0D82D54D8C7A}"/>
              </a:ext>
            </a:extLst>
          </p:cNvPr>
          <p:cNvSpPr>
            <a:spLocks noGrp="1"/>
          </p:cNvSpPr>
          <p:nvPr>
            <p:ph type="body" sz="quarter" idx="25" hasCustomPrompt="1"/>
          </p:nvPr>
        </p:nvSpPr>
        <p:spPr>
          <a:xfrm>
            <a:off x="8926359" y="5256303"/>
            <a:ext cx="1813508" cy="290323"/>
          </a:xfrm>
        </p:spPr>
        <p:txBody>
          <a:bodyPr>
            <a:normAutofit/>
          </a:bodyPr>
          <a:lstStyle>
            <a:lvl1pPr algn="ctr">
              <a:lnSpc>
                <a:spcPct val="100000"/>
              </a:lnSpc>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Position Title</a:t>
            </a:r>
          </a:p>
        </p:txBody>
      </p:sp>
      <p:sp>
        <p:nvSpPr>
          <p:cNvPr id="26" name="Picture Placeholder 25">
            <a:extLst>
              <a:ext uri="{FF2B5EF4-FFF2-40B4-BE49-F238E27FC236}">
                <a16:creationId xmlns:a16="http://schemas.microsoft.com/office/drawing/2014/main" id="{AE40C4AC-FA41-12BA-F830-0B1B76425348}"/>
              </a:ext>
            </a:extLst>
          </p:cNvPr>
          <p:cNvSpPr>
            <a:spLocks noGrp="1"/>
          </p:cNvSpPr>
          <p:nvPr>
            <p:ph type="pic" sz="quarter" idx="26"/>
          </p:nvPr>
        </p:nvSpPr>
        <p:spPr>
          <a:xfrm>
            <a:off x="1287463" y="2211388"/>
            <a:ext cx="2300287" cy="2592387"/>
          </a:xfrm>
        </p:spPr>
        <p:txBody>
          <a:bodyPr/>
          <a:lstStyle/>
          <a:p>
            <a:endParaRPr lang="en-US"/>
          </a:p>
        </p:txBody>
      </p:sp>
      <p:sp>
        <p:nvSpPr>
          <p:cNvPr id="27" name="Picture Placeholder 25">
            <a:extLst>
              <a:ext uri="{FF2B5EF4-FFF2-40B4-BE49-F238E27FC236}">
                <a16:creationId xmlns:a16="http://schemas.microsoft.com/office/drawing/2014/main" id="{6D8DFE83-1365-E520-A0AC-A89045AE25C0}"/>
              </a:ext>
            </a:extLst>
          </p:cNvPr>
          <p:cNvSpPr>
            <a:spLocks noGrp="1"/>
          </p:cNvSpPr>
          <p:nvPr>
            <p:ph type="pic" sz="quarter" idx="27"/>
          </p:nvPr>
        </p:nvSpPr>
        <p:spPr>
          <a:xfrm>
            <a:off x="3795713" y="2211387"/>
            <a:ext cx="2300287" cy="2592387"/>
          </a:xfrm>
        </p:spPr>
        <p:txBody>
          <a:bodyPr/>
          <a:lstStyle/>
          <a:p>
            <a:endParaRPr lang="en-US"/>
          </a:p>
        </p:txBody>
      </p:sp>
      <p:sp>
        <p:nvSpPr>
          <p:cNvPr id="28" name="Picture Placeholder 25">
            <a:extLst>
              <a:ext uri="{FF2B5EF4-FFF2-40B4-BE49-F238E27FC236}">
                <a16:creationId xmlns:a16="http://schemas.microsoft.com/office/drawing/2014/main" id="{19FD4834-2BD5-17B6-60BD-31CFF2C0D3B7}"/>
              </a:ext>
            </a:extLst>
          </p:cNvPr>
          <p:cNvSpPr>
            <a:spLocks noGrp="1"/>
          </p:cNvSpPr>
          <p:nvPr>
            <p:ph type="pic" sz="quarter" idx="28"/>
          </p:nvPr>
        </p:nvSpPr>
        <p:spPr>
          <a:xfrm>
            <a:off x="6303693" y="2211387"/>
            <a:ext cx="2300287" cy="2592387"/>
          </a:xfrm>
        </p:spPr>
        <p:txBody>
          <a:bodyPr/>
          <a:lstStyle/>
          <a:p>
            <a:endParaRPr lang="en-US"/>
          </a:p>
        </p:txBody>
      </p:sp>
      <p:sp>
        <p:nvSpPr>
          <p:cNvPr id="29" name="Picture Placeholder 25">
            <a:extLst>
              <a:ext uri="{FF2B5EF4-FFF2-40B4-BE49-F238E27FC236}">
                <a16:creationId xmlns:a16="http://schemas.microsoft.com/office/drawing/2014/main" id="{7F88F91E-7BAF-F679-8D26-EBCC7C53935B}"/>
              </a:ext>
            </a:extLst>
          </p:cNvPr>
          <p:cNvSpPr>
            <a:spLocks noGrp="1"/>
          </p:cNvSpPr>
          <p:nvPr>
            <p:ph type="pic" sz="quarter" idx="29"/>
          </p:nvPr>
        </p:nvSpPr>
        <p:spPr>
          <a:xfrm>
            <a:off x="8811673" y="2211387"/>
            <a:ext cx="2300287" cy="2592387"/>
          </a:xfrm>
        </p:spPr>
        <p:txBody>
          <a:bodyPr/>
          <a:lstStyle/>
          <a:p>
            <a:endParaRPr lang="en-US"/>
          </a:p>
        </p:txBody>
      </p:sp>
      <p:pic>
        <p:nvPicPr>
          <p:cNvPr id="30" name="Picture 29" descr="A picture containing logo&#10;&#10;Description automatically generated">
            <a:extLst>
              <a:ext uri="{FF2B5EF4-FFF2-40B4-BE49-F238E27FC236}">
                <a16:creationId xmlns:a16="http://schemas.microsoft.com/office/drawing/2014/main" id="{928AB768-5812-04D1-E7AB-C9E0FFCA71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68427" y="4634427"/>
            <a:ext cx="2223573" cy="2223573"/>
          </a:xfrm>
          <a:prstGeom prst="rect">
            <a:avLst/>
          </a:prstGeom>
        </p:spPr>
      </p:pic>
      <p:pic>
        <p:nvPicPr>
          <p:cNvPr id="32" name="Picture 31">
            <a:extLst>
              <a:ext uri="{FF2B5EF4-FFF2-40B4-BE49-F238E27FC236}">
                <a16:creationId xmlns:a16="http://schemas.microsoft.com/office/drawing/2014/main" id="{D0B7E806-5FCF-49C9-0120-217C5C354E4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12899" y="5624134"/>
            <a:ext cx="956608" cy="202725"/>
          </a:xfrm>
          <a:prstGeom prst="rect">
            <a:avLst/>
          </a:prstGeom>
        </p:spPr>
      </p:pic>
      <p:pic>
        <p:nvPicPr>
          <p:cNvPr id="33" name="Picture 32">
            <a:extLst>
              <a:ext uri="{FF2B5EF4-FFF2-40B4-BE49-F238E27FC236}">
                <a16:creationId xmlns:a16="http://schemas.microsoft.com/office/drawing/2014/main" id="{3FCA9994-2D4C-0644-FAB1-AB5623CD97C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22246" y="5620386"/>
            <a:ext cx="956608" cy="202725"/>
          </a:xfrm>
          <a:prstGeom prst="rect">
            <a:avLst/>
          </a:prstGeom>
        </p:spPr>
      </p:pic>
      <p:pic>
        <p:nvPicPr>
          <p:cNvPr id="34" name="Picture 33">
            <a:extLst>
              <a:ext uri="{FF2B5EF4-FFF2-40B4-BE49-F238E27FC236}">
                <a16:creationId xmlns:a16="http://schemas.microsoft.com/office/drawing/2014/main" id="{DD9FC14F-52F2-DB00-B641-6AFDE52AF3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09988" y="5620386"/>
            <a:ext cx="956608" cy="202725"/>
          </a:xfrm>
          <a:prstGeom prst="rect">
            <a:avLst/>
          </a:prstGeom>
        </p:spPr>
      </p:pic>
      <p:pic>
        <p:nvPicPr>
          <p:cNvPr id="35" name="Picture 34">
            <a:extLst>
              <a:ext uri="{FF2B5EF4-FFF2-40B4-BE49-F238E27FC236}">
                <a16:creationId xmlns:a16="http://schemas.microsoft.com/office/drawing/2014/main" id="{E780F4AD-FB07-1BEC-9225-19E7626A26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54808" y="5628161"/>
            <a:ext cx="956608" cy="202725"/>
          </a:xfrm>
          <a:prstGeom prst="rect">
            <a:avLst/>
          </a:prstGeom>
        </p:spPr>
      </p:pic>
    </p:spTree>
    <p:extLst>
      <p:ext uri="{BB962C8B-B14F-4D97-AF65-F5344CB8AC3E}">
        <p14:creationId xmlns:p14="http://schemas.microsoft.com/office/powerpoint/2010/main" val="19968651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57CD225C-C12F-3D59-340D-BC517FE9DE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0265" cy="1376097"/>
          </a:xfrm>
          <a:prstGeom prst="rect">
            <a:avLst/>
          </a:prstGeom>
        </p:spPr>
      </p:pic>
      <p:sp>
        <p:nvSpPr>
          <p:cNvPr id="6" name="Footer Placeholder 2">
            <a:extLst>
              <a:ext uri="{FF2B5EF4-FFF2-40B4-BE49-F238E27FC236}">
                <a16:creationId xmlns:a16="http://schemas.microsoft.com/office/drawing/2014/main" id="{EB4BB777-8794-1013-7FBB-656513A692C9}"/>
              </a:ext>
            </a:extLst>
          </p:cNvPr>
          <p:cNvSpPr>
            <a:spLocks noGrp="1"/>
          </p:cNvSpPr>
          <p:nvPr>
            <p:ph type="ftr" sz="quarter" idx="11"/>
          </p:nvPr>
        </p:nvSpPr>
        <p:spPr>
          <a:xfrm>
            <a:off x="615596" y="6356349"/>
            <a:ext cx="4114800" cy="365125"/>
          </a:xfrm>
        </p:spPr>
        <p:txBody>
          <a:bodyPr/>
          <a:lstStyle/>
          <a:p>
            <a:endParaRPr lang="en-US"/>
          </a:p>
        </p:txBody>
      </p:sp>
      <p:sp>
        <p:nvSpPr>
          <p:cNvPr id="8" name="Text Placeholder 9">
            <a:extLst>
              <a:ext uri="{FF2B5EF4-FFF2-40B4-BE49-F238E27FC236}">
                <a16:creationId xmlns:a16="http://schemas.microsoft.com/office/drawing/2014/main" id="{E0902009-5417-2514-5282-30A4BD4774EB}"/>
              </a:ext>
            </a:extLst>
          </p:cNvPr>
          <p:cNvSpPr>
            <a:spLocks noGrp="1"/>
          </p:cNvSpPr>
          <p:nvPr>
            <p:ph type="body" sz="quarter" idx="18" hasCustomPrompt="1"/>
          </p:nvPr>
        </p:nvSpPr>
        <p:spPr>
          <a:xfrm>
            <a:off x="1177405" y="2198458"/>
            <a:ext cx="3345664" cy="290323"/>
          </a:xfrm>
        </p:spPr>
        <p:txBody>
          <a:bodyPr>
            <a:normAutofit/>
          </a:bodyPr>
          <a:lstStyle>
            <a:lvl1pPr algn="r">
              <a:defRPr sz="1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Text with image</a:t>
            </a:r>
          </a:p>
        </p:txBody>
      </p:sp>
      <p:sp>
        <p:nvSpPr>
          <p:cNvPr id="9" name="Text Placeholder 13">
            <a:extLst>
              <a:ext uri="{FF2B5EF4-FFF2-40B4-BE49-F238E27FC236}">
                <a16:creationId xmlns:a16="http://schemas.microsoft.com/office/drawing/2014/main" id="{2E14621A-AAA4-C08A-EB4D-8A0703761C89}"/>
              </a:ext>
            </a:extLst>
          </p:cNvPr>
          <p:cNvSpPr>
            <a:spLocks noGrp="1"/>
          </p:cNvSpPr>
          <p:nvPr>
            <p:ph type="body" sz="quarter" idx="19"/>
          </p:nvPr>
        </p:nvSpPr>
        <p:spPr>
          <a:xfrm>
            <a:off x="1177405" y="2462612"/>
            <a:ext cx="3345664" cy="800482"/>
          </a:xfrm>
        </p:spPr>
        <p:txBody>
          <a:bodyPr>
            <a:normAutofit/>
          </a:bodyPr>
          <a:lstStyle>
            <a:lvl1pPr algn="r">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1" name="Text Placeholder 9">
            <a:extLst>
              <a:ext uri="{FF2B5EF4-FFF2-40B4-BE49-F238E27FC236}">
                <a16:creationId xmlns:a16="http://schemas.microsoft.com/office/drawing/2014/main" id="{8E73C182-715C-5E1F-C0BF-59DB9892B8F0}"/>
              </a:ext>
            </a:extLst>
          </p:cNvPr>
          <p:cNvSpPr>
            <a:spLocks noGrp="1"/>
          </p:cNvSpPr>
          <p:nvPr>
            <p:ph type="body" sz="quarter" idx="20" hasCustomPrompt="1"/>
          </p:nvPr>
        </p:nvSpPr>
        <p:spPr>
          <a:xfrm>
            <a:off x="1177405" y="3527248"/>
            <a:ext cx="3345664" cy="290323"/>
          </a:xfrm>
        </p:spPr>
        <p:txBody>
          <a:bodyPr>
            <a:normAutofit/>
          </a:bodyPr>
          <a:lstStyle>
            <a:lvl1pPr algn="r">
              <a:defRPr sz="1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Text with image</a:t>
            </a:r>
          </a:p>
        </p:txBody>
      </p:sp>
      <p:sp>
        <p:nvSpPr>
          <p:cNvPr id="12" name="Text Placeholder 13">
            <a:extLst>
              <a:ext uri="{FF2B5EF4-FFF2-40B4-BE49-F238E27FC236}">
                <a16:creationId xmlns:a16="http://schemas.microsoft.com/office/drawing/2014/main" id="{7A698506-AB42-0F0C-3BDA-3AEF21BA7977}"/>
              </a:ext>
            </a:extLst>
          </p:cNvPr>
          <p:cNvSpPr>
            <a:spLocks noGrp="1"/>
          </p:cNvSpPr>
          <p:nvPr>
            <p:ph type="body" sz="quarter" idx="21"/>
          </p:nvPr>
        </p:nvSpPr>
        <p:spPr>
          <a:xfrm>
            <a:off x="1177405" y="3791402"/>
            <a:ext cx="3345664" cy="800482"/>
          </a:xfrm>
        </p:spPr>
        <p:txBody>
          <a:bodyPr>
            <a:normAutofit/>
          </a:bodyPr>
          <a:lstStyle>
            <a:lvl1pPr algn="r">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4" name="Text Placeholder 9">
            <a:extLst>
              <a:ext uri="{FF2B5EF4-FFF2-40B4-BE49-F238E27FC236}">
                <a16:creationId xmlns:a16="http://schemas.microsoft.com/office/drawing/2014/main" id="{28DB002D-82DC-E613-CC6F-13502FF231A9}"/>
              </a:ext>
            </a:extLst>
          </p:cNvPr>
          <p:cNvSpPr>
            <a:spLocks noGrp="1"/>
          </p:cNvSpPr>
          <p:nvPr>
            <p:ph type="body" sz="quarter" idx="22" hasCustomPrompt="1"/>
          </p:nvPr>
        </p:nvSpPr>
        <p:spPr>
          <a:xfrm>
            <a:off x="1177405" y="4856038"/>
            <a:ext cx="3345664" cy="290323"/>
          </a:xfrm>
        </p:spPr>
        <p:txBody>
          <a:bodyPr>
            <a:normAutofit/>
          </a:bodyPr>
          <a:lstStyle>
            <a:lvl1pPr algn="r">
              <a:defRPr sz="1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Text with image</a:t>
            </a:r>
          </a:p>
        </p:txBody>
      </p:sp>
      <p:sp>
        <p:nvSpPr>
          <p:cNvPr id="15" name="Text Placeholder 13">
            <a:extLst>
              <a:ext uri="{FF2B5EF4-FFF2-40B4-BE49-F238E27FC236}">
                <a16:creationId xmlns:a16="http://schemas.microsoft.com/office/drawing/2014/main" id="{949A18F3-79D8-032C-044B-403E89B9CA20}"/>
              </a:ext>
            </a:extLst>
          </p:cNvPr>
          <p:cNvSpPr>
            <a:spLocks noGrp="1"/>
          </p:cNvSpPr>
          <p:nvPr>
            <p:ph type="body" sz="quarter" idx="23"/>
          </p:nvPr>
        </p:nvSpPr>
        <p:spPr>
          <a:xfrm>
            <a:off x="1177405" y="5120192"/>
            <a:ext cx="3345664" cy="800482"/>
          </a:xfrm>
        </p:spPr>
        <p:txBody>
          <a:bodyPr>
            <a:normAutofit/>
          </a:bodyPr>
          <a:lstStyle>
            <a:lvl1pPr algn="r">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7" name="Text Placeholder 9">
            <a:extLst>
              <a:ext uri="{FF2B5EF4-FFF2-40B4-BE49-F238E27FC236}">
                <a16:creationId xmlns:a16="http://schemas.microsoft.com/office/drawing/2014/main" id="{AFE2FB13-8DEE-3EB8-8F42-AD45C11C37AB}"/>
              </a:ext>
            </a:extLst>
          </p:cNvPr>
          <p:cNvSpPr>
            <a:spLocks noGrp="1"/>
          </p:cNvSpPr>
          <p:nvPr>
            <p:ph type="body" sz="quarter" idx="24" hasCustomPrompt="1"/>
          </p:nvPr>
        </p:nvSpPr>
        <p:spPr>
          <a:xfrm>
            <a:off x="7678618" y="2198458"/>
            <a:ext cx="3345664" cy="290323"/>
          </a:xfrm>
        </p:spPr>
        <p:txBody>
          <a:bodyPr>
            <a:normAutofit/>
          </a:bodyPr>
          <a:lstStyle>
            <a:lvl1pPr algn="l">
              <a:defRPr sz="1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Text with image</a:t>
            </a:r>
          </a:p>
        </p:txBody>
      </p:sp>
      <p:sp>
        <p:nvSpPr>
          <p:cNvPr id="18" name="Text Placeholder 13">
            <a:extLst>
              <a:ext uri="{FF2B5EF4-FFF2-40B4-BE49-F238E27FC236}">
                <a16:creationId xmlns:a16="http://schemas.microsoft.com/office/drawing/2014/main" id="{3C8FE6BA-0C58-BD55-CFEB-1747034DC48D}"/>
              </a:ext>
            </a:extLst>
          </p:cNvPr>
          <p:cNvSpPr>
            <a:spLocks noGrp="1"/>
          </p:cNvSpPr>
          <p:nvPr>
            <p:ph type="body" sz="quarter" idx="25"/>
          </p:nvPr>
        </p:nvSpPr>
        <p:spPr>
          <a:xfrm>
            <a:off x="7678618" y="2462612"/>
            <a:ext cx="3345664" cy="800482"/>
          </a:xfrm>
        </p:spPr>
        <p:txBody>
          <a:bodyPr>
            <a:normAutofit/>
          </a:bodyPr>
          <a:lstStyle>
            <a:lvl1pPr algn="l">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0" name="Text Placeholder 9">
            <a:extLst>
              <a:ext uri="{FF2B5EF4-FFF2-40B4-BE49-F238E27FC236}">
                <a16:creationId xmlns:a16="http://schemas.microsoft.com/office/drawing/2014/main" id="{63F791AE-09E0-5952-C735-EC453E6159C7}"/>
              </a:ext>
            </a:extLst>
          </p:cNvPr>
          <p:cNvSpPr>
            <a:spLocks noGrp="1"/>
          </p:cNvSpPr>
          <p:nvPr>
            <p:ph type="body" sz="quarter" idx="26" hasCustomPrompt="1"/>
          </p:nvPr>
        </p:nvSpPr>
        <p:spPr>
          <a:xfrm>
            <a:off x="7678618" y="3527248"/>
            <a:ext cx="3345664" cy="290323"/>
          </a:xfrm>
        </p:spPr>
        <p:txBody>
          <a:bodyPr>
            <a:normAutofit/>
          </a:bodyPr>
          <a:lstStyle>
            <a:lvl1pPr algn="l">
              <a:defRPr sz="1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Text with image</a:t>
            </a:r>
          </a:p>
        </p:txBody>
      </p:sp>
      <p:sp>
        <p:nvSpPr>
          <p:cNvPr id="21" name="Text Placeholder 13">
            <a:extLst>
              <a:ext uri="{FF2B5EF4-FFF2-40B4-BE49-F238E27FC236}">
                <a16:creationId xmlns:a16="http://schemas.microsoft.com/office/drawing/2014/main" id="{663B66BD-EE00-2FC9-D420-08E49CEBE151}"/>
              </a:ext>
            </a:extLst>
          </p:cNvPr>
          <p:cNvSpPr>
            <a:spLocks noGrp="1"/>
          </p:cNvSpPr>
          <p:nvPr>
            <p:ph type="body" sz="quarter" idx="27"/>
          </p:nvPr>
        </p:nvSpPr>
        <p:spPr>
          <a:xfrm>
            <a:off x="7678618" y="3791402"/>
            <a:ext cx="3345664" cy="800482"/>
          </a:xfrm>
        </p:spPr>
        <p:txBody>
          <a:bodyPr>
            <a:normAutofit/>
          </a:bodyPr>
          <a:lstStyle>
            <a:lvl1pPr algn="l">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3" name="Text Placeholder 9">
            <a:extLst>
              <a:ext uri="{FF2B5EF4-FFF2-40B4-BE49-F238E27FC236}">
                <a16:creationId xmlns:a16="http://schemas.microsoft.com/office/drawing/2014/main" id="{4A83EBDF-7DC9-052C-4B4D-8564ACBC78BA}"/>
              </a:ext>
            </a:extLst>
          </p:cNvPr>
          <p:cNvSpPr>
            <a:spLocks noGrp="1"/>
          </p:cNvSpPr>
          <p:nvPr>
            <p:ph type="body" sz="quarter" idx="28" hasCustomPrompt="1"/>
          </p:nvPr>
        </p:nvSpPr>
        <p:spPr>
          <a:xfrm>
            <a:off x="7678618" y="4869037"/>
            <a:ext cx="3345664" cy="290323"/>
          </a:xfrm>
        </p:spPr>
        <p:txBody>
          <a:bodyPr>
            <a:normAutofit/>
          </a:bodyPr>
          <a:lstStyle>
            <a:lvl1pPr algn="l">
              <a:defRPr sz="1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Text with image</a:t>
            </a:r>
          </a:p>
        </p:txBody>
      </p:sp>
      <p:sp>
        <p:nvSpPr>
          <p:cNvPr id="24" name="Text Placeholder 13">
            <a:extLst>
              <a:ext uri="{FF2B5EF4-FFF2-40B4-BE49-F238E27FC236}">
                <a16:creationId xmlns:a16="http://schemas.microsoft.com/office/drawing/2014/main" id="{8EF8C312-7492-CAE8-73FB-2DE7C51C0B7C}"/>
              </a:ext>
            </a:extLst>
          </p:cNvPr>
          <p:cNvSpPr>
            <a:spLocks noGrp="1"/>
          </p:cNvSpPr>
          <p:nvPr>
            <p:ph type="body" sz="quarter" idx="29"/>
          </p:nvPr>
        </p:nvSpPr>
        <p:spPr>
          <a:xfrm>
            <a:off x="7678618" y="5133191"/>
            <a:ext cx="3345664" cy="800482"/>
          </a:xfrm>
        </p:spPr>
        <p:txBody>
          <a:bodyPr>
            <a:normAutofit/>
          </a:bodyPr>
          <a:lstStyle>
            <a:lvl1pPr algn="l">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6" name="Text Placeholder 9">
            <a:extLst>
              <a:ext uri="{FF2B5EF4-FFF2-40B4-BE49-F238E27FC236}">
                <a16:creationId xmlns:a16="http://schemas.microsoft.com/office/drawing/2014/main" id="{07A6EAA7-C095-1C4A-FCD1-658DD1A667FC}"/>
              </a:ext>
            </a:extLst>
          </p:cNvPr>
          <p:cNvSpPr>
            <a:spLocks noGrp="1"/>
          </p:cNvSpPr>
          <p:nvPr>
            <p:ph type="body" sz="quarter" idx="34" hasCustomPrompt="1"/>
          </p:nvPr>
        </p:nvSpPr>
        <p:spPr>
          <a:xfrm>
            <a:off x="562024" y="1065576"/>
            <a:ext cx="5765379" cy="574675"/>
          </a:xfrm>
        </p:spPr>
        <p:txBody>
          <a:bodyPr>
            <a:normAutofit/>
          </a:bodyPr>
          <a:lstStyle>
            <a:lvl1pPr>
              <a:defRPr sz="3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List option with icons</a:t>
            </a:r>
          </a:p>
        </p:txBody>
      </p:sp>
      <p:sp>
        <p:nvSpPr>
          <p:cNvPr id="3" name="Picture Placeholder 2">
            <a:extLst>
              <a:ext uri="{FF2B5EF4-FFF2-40B4-BE49-F238E27FC236}">
                <a16:creationId xmlns:a16="http://schemas.microsoft.com/office/drawing/2014/main" id="{7D8FF09E-01EB-275F-02E9-0A2FFB4981BB}"/>
              </a:ext>
            </a:extLst>
          </p:cNvPr>
          <p:cNvSpPr>
            <a:spLocks noGrp="1"/>
          </p:cNvSpPr>
          <p:nvPr>
            <p:ph type="pic" sz="quarter" idx="35"/>
          </p:nvPr>
        </p:nvSpPr>
        <p:spPr>
          <a:xfrm>
            <a:off x="4775923" y="2198458"/>
            <a:ext cx="1023937" cy="1023937"/>
          </a:xfrm>
        </p:spPr>
        <p:txBody>
          <a:bodyPr/>
          <a:lstStyle/>
          <a:p>
            <a:endParaRPr lang="en-US"/>
          </a:p>
        </p:txBody>
      </p:sp>
      <p:sp>
        <p:nvSpPr>
          <p:cNvPr id="28" name="Picture Placeholder 2">
            <a:extLst>
              <a:ext uri="{FF2B5EF4-FFF2-40B4-BE49-F238E27FC236}">
                <a16:creationId xmlns:a16="http://schemas.microsoft.com/office/drawing/2014/main" id="{57917CE9-C6E3-3086-5B79-8EB5B73D520C}"/>
              </a:ext>
            </a:extLst>
          </p:cNvPr>
          <p:cNvSpPr>
            <a:spLocks noGrp="1"/>
          </p:cNvSpPr>
          <p:nvPr>
            <p:ph type="pic" sz="quarter" idx="36"/>
          </p:nvPr>
        </p:nvSpPr>
        <p:spPr>
          <a:xfrm>
            <a:off x="6401826" y="2198228"/>
            <a:ext cx="1023937" cy="1023937"/>
          </a:xfrm>
        </p:spPr>
        <p:txBody>
          <a:bodyPr/>
          <a:lstStyle/>
          <a:p>
            <a:endParaRPr lang="en-US"/>
          </a:p>
        </p:txBody>
      </p:sp>
      <p:sp>
        <p:nvSpPr>
          <p:cNvPr id="29" name="Picture Placeholder 2">
            <a:extLst>
              <a:ext uri="{FF2B5EF4-FFF2-40B4-BE49-F238E27FC236}">
                <a16:creationId xmlns:a16="http://schemas.microsoft.com/office/drawing/2014/main" id="{B39C3630-079A-2183-C5EF-8498AC9C56AE}"/>
              </a:ext>
            </a:extLst>
          </p:cNvPr>
          <p:cNvSpPr>
            <a:spLocks noGrp="1"/>
          </p:cNvSpPr>
          <p:nvPr>
            <p:ph type="pic" sz="quarter" idx="37"/>
          </p:nvPr>
        </p:nvSpPr>
        <p:spPr>
          <a:xfrm>
            <a:off x="4775923" y="3525998"/>
            <a:ext cx="1023937" cy="1023937"/>
          </a:xfrm>
        </p:spPr>
        <p:txBody>
          <a:bodyPr/>
          <a:lstStyle/>
          <a:p>
            <a:endParaRPr lang="en-US"/>
          </a:p>
        </p:txBody>
      </p:sp>
      <p:sp>
        <p:nvSpPr>
          <p:cNvPr id="30" name="Picture Placeholder 2">
            <a:extLst>
              <a:ext uri="{FF2B5EF4-FFF2-40B4-BE49-F238E27FC236}">
                <a16:creationId xmlns:a16="http://schemas.microsoft.com/office/drawing/2014/main" id="{9EE3500C-FA6A-0DD6-E6D8-66F460FA3593}"/>
              </a:ext>
            </a:extLst>
          </p:cNvPr>
          <p:cNvSpPr>
            <a:spLocks noGrp="1"/>
          </p:cNvSpPr>
          <p:nvPr>
            <p:ph type="pic" sz="quarter" idx="38"/>
          </p:nvPr>
        </p:nvSpPr>
        <p:spPr>
          <a:xfrm>
            <a:off x="6401826" y="3525768"/>
            <a:ext cx="1023937" cy="1023937"/>
          </a:xfrm>
        </p:spPr>
        <p:txBody>
          <a:bodyPr/>
          <a:lstStyle/>
          <a:p>
            <a:endParaRPr lang="en-US"/>
          </a:p>
        </p:txBody>
      </p:sp>
      <p:sp>
        <p:nvSpPr>
          <p:cNvPr id="31" name="Picture Placeholder 2">
            <a:extLst>
              <a:ext uri="{FF2B5EF4-FFF2-40B4-BE49-F238E27FC236}">
                <a16:creationId xmlns:a16="http://schemas.microsoft.com/office/drawing/2014/main" id="{D355D267-3F79-8600-645B-404AA91AC74D}"/>
              </a:ext>
            </a:extLst>
          </p:cNvPr>
          <p:cNvSpPr>
            <a:spLocks noGrp="1"/>
          </p:cNvSpPr>
          <p:nvPr>
            <p:ph type="pic" sz="quarter" idx="39"/>
          </p:nvPr>
        </p:nvSpPr>
        <p:spPr>
          <a:xfrm>
            <a:off x="4775923" y="4856355"/>
            <a:ext cx="1023937" cy="1023937"/>
          </a:xfrm>
        </p:spPr>
        <p:txBody>
          <a:bodyPr/>
          <a:lstStyle/>
          <a:p>
            <a:endParaRPr lang="en-US"/>
          </a:p>
        </p:txBody>
      </p:sp>
      <p:sp>
        <p:nvSpPr>
          <p:cNvPr id="32" name="Picture Placeholder 2">
            <a:extLst>
              <a:ext uri="{FF2B5EF4-FFF2-40B4-BE49-F238E27FC236}">
                <a16:creationId xmlns:a16="http://schemas.microsoft.com/office/drawing/2014/main" id="{2F80251A-96D6-5415-CE0F-6609EDBCE606}"/>
              </a:ext>
            </a:extLst>
          </p:cNvPr>
          <p:cNvSpPr>
            <a:spLocks noGrp="1"/>
          </p:cNvSpPr>
          <p:nvPr>
            <p:ph type="pic" sz="quarter" idx="40"/>
          </p:nvPr>
        </p:nvSpPr>
        <p:spPr>
          <a:xfrm>
            <a:off x="6401826" y="4856125"/>
            <a:ext cx="1023937" cy="1023937"/>
          </a:xfrm>
        </p:spPr>
        <p:txBody>
          <a:bodyPr/>
          <a:lstStyle/>
          <a:p>
            <a:endParaRPr lang="en-US"/>
          </a:p>
        </p:txBody>
      </p:sp>
      <p:pic>
        <p:nvPicPr>
          <p:cNvPr id="2" name="Picture 1" descr="A picture containing logo&#10;&#10;Description automatically generated">
            <a:extLst>
              <a:ext uri="{FF2B5EF4-FFF2-40B4-BE49-F238E27FC236}">
                <a16:creationId xmlns:a16="http://schemas.microsoft.com/office/drawing/2014/main" id="{543C0FBF-C732-AF7C-D187-91BC982797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9719" y="4916032"/>
            <a:ext cx="1941968" cy="1941968"/>
          </a:xfrm>
          <a:prstGeom prst="rect">
            <a:avLst/>
          </a:prstGeom>
        </p:spPr>
      </p:pic>
    </p:spTree>
    <p:extLst>
      <p:ext uri="{BB962C8B-B14F-4D97-AF65-F5344CB8AC3E}">
        <p14:creationId xmlns:p14="http://schemas.microsoft.com/office/powerpoint/2010/main" val="17003719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685E9F55-4E8A-7C4C-B807-931DB4C330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0265" cy="1376097"/>
          </a:xfrm>
          <a:prstGeom prst="rect">
            <a:avLst/>
          </a:prstGeom>
        </p:spPr>
      </p:pic>
      <p:sp>
        <p:nvSpPr>
          <p:cNvPr id="6" name="Footer Placeholder 2">
            <a:extLst>
              <a:ext uri="{FF2B5EF4-FFF2-40B4-BE49-F238E27FC236}">
                <a16:creationId xmlns:a16="http://schemas.microsoft.com/office/drawing/2014/main" id="{A82C51AD-AF6D-6E51-14E8-6BD3E6ECDA49}"/>
              </a:ext>
            </a:extLst>
          </p:cNvPr>
          <p:cNvSpPr>
            <a:spLocks noGrp="1"/>
          </p:cNvSpPr>
          <p:nvPr>
            <p:ph type="ftr" sz="quarter" idx="11"/>
          </p:nvPr>
        </p:nvSpPr>
        <p:spPr>
          <a:xfrm>
            <a:off x="615596" y="6356349"/>
            <a:ext cx="4114800" cy="365125"/>
          </a:xfrm>
        </p:spPr>
        <p:txBody>
          <a:bodyPr/>
          <a:lstStyle/>
          <a:p>
            <a:endParaRPr lang="en-US"/>
          </a:p>
        </p:txBody>
      </p:sp>
      <p:sp>
        <p:nvSpPr>
          <p:cNvPr id="7" name="Text Placeholder 9">
            <a:extLst>
              <a:ext uri="{FF2B5EF4-FFF2-40B4-BE49-F238E27FC236}">
                <a16:creationId xmlns:a16="http://schemas.microsoft.com/office/drawing/2014/main" id="{73A5FBD7-AE41-E4F2-AB3F-E864FD4A41B1}"/>
              </a:ext>
            </a:extLst>
          </p:cNvPr>
          <p:cNvSpPr>
            <a:spLocks noGrp="1"/>
          </p:cNvSpPr>
          <p:nvPr>
            <p:ph type="body" sz="quarter" idx="34" hasCustomPrompt="1"/>
          </p:nvPr>
        </p:nvSpPr>
        <p:spPr>
          <a:xfrm>
            <a:off x="562024" y="937132"/>
            <a:ext cx="5765379" cy="574675"/>
          </a:xfrm>
        </p:spPr>
        <p:txBody>
          <a:bodyPr>
            <a:normAutofit/>
          </a:bodyPr>
          <a:lstStyle>
            <a:lvl1pPr>
              <a:defRPr sz="3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Data Page</a:t>
            </a:r>
          </a:p>
        </p:txBody>
      </p:sp>
      <p:sp>
        <p:nvSpPr>
          <p:cNvPr id="23" name="Text Placeholder 13">
            <a:extLst>
              <a:ext uri="{FF2B5EF4-FFF2-40B4-BE49-F238E27FC236}">
                <a16:creationId xmlns:a16="http://schemas.microsoft.com/office/drawing/2014/main" id="{16225A1A-CC0B-2A45-0AC3-6385B618BDDD}"/>
              </a:ext>
            </a:extLst>
          </p:cNvPr>
          <p:cNvSpPr>
            <a:spLocks noGrp="1"/>
          </p:cNvSpPr>
          <p:nvPr>
            <p:ph type="body" sz="quarter" idx="18"/>
          </p:nvPr>
        </p:nvSpPr>
        <p:spPr>
          <a:xfrm>
            <a:off x="7615950" y="2070706"/>
            <a:ext cx="3812521" cy="855985"/>
          </a:xfrm>
        </p:spPr>
        <p:txBody>
          <a:bodyPr>
            <a:normAutofit/>
          </a:bodyPr>
          <a:lstStyle>
            <a:lvl1pPr>
              <a:lnSpc>
                <a:spcPct val="100000"/>
              </a:lnSpc>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4" name="Text Placeholder 13">
            <a:extLst>
              <a:ext uri="{FF2B5EF4-FFF2-40B4-BE49-F238E27FC236}">
                <a16:creationId xmlns:a16="http://schemas.microsoft.com/office/drawing/2014/main" id="{EB044DC4-94D1-BE57-FFF9-236AF7656922}"/>
              </a:ext>
            </a:extLst>
          </p:cNvPr>
          <p:cNvSpPr>
            <a:spLocks noGrp="1"/>
          </p:cNvSpPr>
          <p:nvPr>
            <p:ph type="body" sz="quarter" idx="35"/>
          </p:nvPr>
        </p:nvSpPr>
        <p:spPr>
          <a:xfrm>
            <a:off x="7615950" y="3021742"/>
            <a:ext cx="3812521" cy="855985"/>
          </a:xfrm>
        </p:spPr>
        <p:txBody>
          <a:bodyPr>
            <a:normAutofit/>
          </a:bodyPr>
          <a:lstStyle>
            <a:lvl1pPr>
              <a:lnSpc>
                <a:spcPct val="100000"/>
              </a:lnSpc>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5" name="Text Placeholder 13">
            <a:extLst>
              <a:ext uri="{FF2B5EF4-FFF2-40B4-BE49-F238E27FC236}">
                <a16:creationId xmlns:a16="http://schemas.microsoft.com/office/drawing/2014/main" id="{9F005DB0-9610-D9BA-A51D-76536908CA61}"/>
              </a:ext>
            </a:extLst>
          </p:cNvPr>
          <p:cNvSpPr>
            <a:spLocks noGrp="1"/>
          </p:cNvSpPr>
          <p:nvPr>
            <p:ph type="body" sz="quarter" idx="36"/>
          </p:nvPr>
        </p:nvSpPr>
        <p:spPr>
          <a:xfrm>
            <a:off x="7615950" y="3972778"/>
            <a:ext cx="3812521" cy="855985"/>
          </a:xfrm>
        </p:spPr>
        <p:txBody>
          <a:bodyPr>
            <a:normAutofit/>
          </a:bodyPr>
          <a:lstStyle>
            <a:lvl1pPr>
              <a:lnSpc>
                <a:spcPct val="100000"/>
              </a:lnSpc>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6" name="Text Placeholder 13">
            <a:extLst>
              <a:ext uri="{FF2B5EF4-FFF2-40B4-BE49-F238E27FC236}">
                <a16:creationId xmlns:a16="http://schemas.microsoft.com/office/drawing/2014/main" id="{AD5292AB-4E96-BF5C-3302-5AD2720B4BA0}"/>
              </a:ext>
            </a:extLst>
          </p:cNvPr>
          <p:cNvSpPr>
            <a:spLocks noGrp="1"/>
          </p:cNvSpPr>
          <p:nvPr>
            <p:ph type="body" sz="quarter" idx="37"/>
          </p:nvPr>
        </p:nvSpPr>
        <p:spPr>
          <a:xfrm>
            <a:off x="7615950" y="4923814"/>
            <a:ext cx="3812521" cy="855985"/>
          </a:xfrm>
        </p:spPr>
        <p:txBody>
          <a:bodyPr>
            <a:normAutofit/>
          </a:bodyPr>
          <a:lstStyle>
            <a:lvl1pPr>
              <a:lnSpc>
                <a:spcPct val="100000"/>
              </a:lnSpc>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7" name="Text Placeholder 18">
            <a:extLst>
              <a:ext uri="{FF2B5EF4-FFF2-40B4-BE49-F238E27FC236}">
                <a16:creationId xmlns:a16="http://schemas.microsoft.com/office/drawing/2014/main" id="{DB8801FF-41A8-9246-B45B-6A8E5387135F}"/>
              </a:ext>
            </a:extLst>
          </p:cNvPr>
          <p:cNvSpPr>
            <a:spLocks noGrp="1"/>
          </p:cNvSpPr>
          <p:nvPr>
            <p:ph type="body" sz="quarter" idx="14" hasCustomPrompt="1"/>
          </p:nvPr>
        </p:nvSpPr>
        <p:spPr>
          <a:xfrm>
            <a:off x="1572347" y="2277638"/>
            <a:ext cx="1108716" cy="516494"/>
          </a:xfrm>
        </p:spPr>
        <p:txBody>
          <a:bodyPr>
            <a:noAutofit/>
          </a:bodyPr>
          <a:lstStyle>
            <a:lvl1pPr>
              <a:defRPr sz="3600" b="1"/>
            </a:lvl1pPr>
          </a:lstStyle>
          <a:p>
            <a:pPr lvl="0"/>
            <a:r>
              <a:rPr lang="en-US"/>
              <a:t>00%</a:t>
            </a:r>
          </a:p>
        </p:txBody>
      </p:sp>
      <p:sp>
        <p:nvSpPr>
          <p:cNvPr id="28" name="Text Placeholder 26">
            <a:extLst>
              <a:ext uri="{FF2B5EF4-FFF2-40B4-BE49-F238E27FC236}">
                <a16:creationId xmlns:a16="http://schemas.microsoft.com/office/drawing/2014/main" id="{59573766-EC88-44B9-56AB-6418769765D1}"/>
              </a:ext>
            </a:extLst>
          </p:cNvPr>
          <p:cNvSpPr>
            <a:spLocks noGrp="1"/>
          </p:cNvSpPr>
          <p:nvPr>
            <p:ph type="body" sz="quarter" idx="20" hasCustomPrompt="1"/>
          </p:nvPr>
        </p:nvSpPr>
        <p:spPr>
          <a:xfrm>
            <a:off x="1504207" y="2794545"/>
            <a:ext cx="1244997" cy="516494"/>
          </a:xfrm>
        </p:spPr>
        <p:txBody>
          <a:bodyPr>
            <a:noAutofit/>
          </a:bodyPr>
          <a:lstStyle>
            <a:lvl1pPr algn="ctr">
              <a:lnSpc>
                <a:spcPct val="39000"/>
              </a:lnSpc>
              <a:defRPr sz="16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STATISTIC</a:t>
            </a:r>
          </a:p>
          <a:p>
            <a:pPr lvl="0"/>
            <a:r>
              <a:rPr lang="en-US"/>
              <a:t>TITLE</a:t>
            </a:r>
          </a:p>
        </p:txBody>
      </p:sp>
      <p:sp>
        <p:nvSpPr>
          <p:cNvPr id="30" name="Text Placeholder 18">
            <a:extLst>
              <a:ext uri="{FF2B5EF4-FFF2-40B4-BE49-F238E27FC236}">
                <a16:creationId xmlns:a16="http://schemas.microsoft.com/office/drawing/2014/main" id="{460C5AF7-C117-4BEA-8DD7-B3D070E0BF7A}"/>
              </a:ext>
            </a:extLst>
          </p:cNvPr>
          <p:cNvSpPr>
            <a:spLocks noGrp="1"/>
          </p:cNvSpPr>
          <p:nvPr>
            <p:ph type="body" sz="quarter" idx="38" hasCustomPrompt="1"/>
          </p:nvPr>
        </p:nvSpPr>
        <p:spPr>
          <a:xfrm>
            <a:off x="3526025" y="2264896"/>
            <a:ext cx="1108716" cy="516494"/>
          </a:xfrm>
        </p:spPr>
        <p:txBody>
          <a:bodyPr>
            <a:noAutofit/>
          </a:bodyPr>
          <a:lstStyle>
            <a:lvl1pPr>
              <a:defRPr sz="3600" b="1"/>
            </a:lvl1pPr>
          </a:lstStyle>
          <a:p>
            <a:pPr lvl="0"/>
            <a:r>
              <a:rPr lang="en-US"/>
              <a:t>00%</a:t>
            </a:r>
          </a:p>
        </p:txBody>
      </p:sp>
      <p:sp>
        <p:nvSpPr>
          <p:cNvPr id="31" name="Text Placeholder 26">
            <a:extLst>
              <a:ext uri="{FF2B5EF4-FFF2-40B4-BE49-F238E27FC236}">
                <a16:creationId xmlns:a16="http://schemas.microsoft.com/office/drawing/2014/main" id="{D4F58B58-CD8B-22FC-6C0E-89931AC3D8FD}"/>
              </a:ext>
            </a:extLst>
          </p:cNvPr>
          <p:cNvSpPr>
            <a:spLocks noGrp="1"/>
          </p:cNvSpPr>
          <p:nvPr>
            <p:ph type="body" sz="quarter" idx="39" hasCustomPrompt="1"/>
          </p:nvPr>
        </p:nvSpPr>
        <p:spPr>
          <a:xfrm>
            <a:off x="3457885" y="2781803"/>
            <a:ext cx="1244997" cy="516494"/>
          </a:xfrm>
        </p:spPr>
        <p:txBody>
          <a:bodyPr>
            <a:noAutofit/>
          </a:bodyPr>
          <a:lstStyle>
            <a:lvl1pPr algn="ctr">
              <a:lnSpc>
                <a:spcPct val="39000"/>
              </a:lnSpc>
              <a:defRPr sz="16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STATISTIC</a:t>
            </a:r>
          </a:p>
          <a:p>
            <a:pPr lvl="0"/>
            <a:r>
              <a:rPr lang="en-US"/>
              <a:t>TITLE</a:t>
            </a:r>
          </a:p>
        </p:txBody>
      </p:sp>
      <p:sp>
        <p:nvSpPr>
          <p:cNvPr id="32" name="Text Placeholder 18">
            <a:extLst>
              <a:ext uri="{FF2B5EF4-FFF2-40B4-BE49-F238E27FC236}">
                <a16:creationId xmlns:a16="http://schemas.microsoft.com/office/drawing/2014/main" id="{F3505496-7BD1-FECB-6E37-40D92D572061}"/>
              </a:ext>
            </a:extLst>
          </p:cNvPr>
          <p:cNvSpPr>
            <a:spLocks noGrp="1"/>
          </p:cNvSpPr>
          <p:nvPr>
            <p:ph type="body" sz="quarter" idx="40" hasCustomPrompt="1"/>
          </p:nvPr>
        </p:nvSpPr>
        <p:spPr>
          <a:xfrm>
            <a:off x="1572347" y="4246605"/>
            <a:ext cx="1108716" cy="516494"/>
          </a:xfrm>
        </p:spPr>
        <p:txBody>
          <a:bodyPr>
            <a:noAutofit/>
          </a:bodyPr>
          <a:lstStyle>
            <a:lvl1pPr>
              <a:defRPr sz="3600" b="1"/>
            </a:lvl1pPr>
          </a:lstStyle>
          <a:p>
            <a:pPr lvl="0"/>
            <a:r>
              <a:rPr lang="en-US"/>
              <a:t>00%</a:t>
            </a:r>
          </a:p>
        </p:txBody>
      </p:sp>
      <p:sp>
        <p:nvSpPr>
          <p:cNvPr id="33" name="Text Placeholder 26">
            <a:extLst>
              <a:ext uri="{FF2B5EF4-FFF2-40B4-BE49-F238E27FC236}">
                <a16:creationId xmlns:a16="http://schemas.microsoft.com/office/drawing/2014/main" id="{3450F72A-D49A-C2AA-0D03-96AD5502590C}"/>
              </a:ext>
            </a:extLst>
          </p:cNvPr>
          <p:cNvSpPr>
            <a:spLocks noGrp="1"/>
          </p:cNvSpPr>
          <p:nvPr>
            <p:ph type="body" sz="quarter" idx="41" hasCustomPrompt="1"/>
          </p:nvPr>
        </p:nvSpPr>
        <p:spPr>
          <a:xfrm>
            <a:off x="1504207" y="4763512"/>
            <a:ext cx="1244997" cy="516494"/>
          </a:xfrm>
        </p:spPr>
        <p:txBody>
          <a:bodyPr>
            <a:noAutofit/>
          </a:bodyPr>
          <a:lstStyle>
            <a:lvl1pPr algn="ctr">
              <a:lnSpc>
                <a:spcPct val="39000"/>
              </a:lnSpc>
              <a:defRPr sz="16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STATISTIC</a:t>
            </a:r>
          </a:p>
          <a:p>
            <a:pPr lvl="0"/>
            <a:r>
              <a:rPr lang="en-US"/>
              <a:t>TITLE</a:t>
            </a:r>
          </a:p>
        </p:txBody>
      </p:sp>
      <p:sp>
        <p:nvSpPr>
          <p:cNvPr id="34" name="Text Placeholder 18">
            <a:extLst>
              <a:ext uri="{FF2B5EF4-FFF2-40B4-BE49-F238E27FC236}">
                <a16:creationId xmlns:a16="http://schemas.microsoft.com/office/drawing/2014/main" id="{6A6884A4-642D-8A97-4571-BD4EF0228C69}"/>
              </a:ext>
            </a:extLst>
          </p:cNvPr>
          <p:cNvSpPr>
            <a:spLocks noGrp="1"/>
          </p:cNvSpPr>
          <p:nvPr>
            <p:ph type="body" sz="quarter" idx="42" hasCustomPrompt="1"/>
          </p:nvPr>
        </p:nvSpPr>
        <p:spPr>
          <a:xfrm>
            <a:off x="3526025" y="4233863"/>
            <a:ext cx="1108716" cy="516494"/>
          </a:xfrm>
        </p:spPr>
        <p:txBody>
          <a:bodyPr>
            <a:noAutofit/>
          </a:bodyPr>
          <a:lstStyle>
            <a:lvl1pPr>
              <a:defRPr sz="3600" b="1"/>
            </a:lvl1pPr>
          </a:lstStyle>
          <a:p>
            <a:pPr lvl="0"/>
            <a:r>
              <a:rPr lang="en-US"/>
              <a:t>00%</a:t>
            </a:r>
          </a:p>
        </p:txBody>
      </p:sp>
      <p:sp>
        <p:nvSpPr>
          <p:cNvPr id="35" name="Text Placeholder 26">
            <a:extLst>
              <a:ext uri="{FF2B5EF4-FFF2-40B4-BE49-F238E27FC236}">
                <a16:creationId xmlns:a16="http://schemas.microsoft.com/office/drawing/2014/main" id="{2D8451D5-9A81-AFE8-6FFA-79E0B7BC4B95}"/>
              </a:ext>
            </a:extLst>
          </p:cNvPr>
          <p:cNvSpPr>
            <a:spLocks noGrp="1"/>
          </p:cNvSpPr>
          <p:nvPr>
            <p:ph type="body" sz="quarter" idx="43" hasCustomPrompt="1"/>
          </p:nvPr>
        </p:nvSpPr>
        <p:spPr>
          <a:xfrm>
            <a:off x="3457885" y="4750770"/>
            <a:ext cx="1244997" cy="516494"/>
          </a:xfrm>
        </p:spPr>
        <p:txBody>
          <a:bodyPr>
            <a:noAutofit/>
          </a:bodyPr>
          <a:lstStyle>
            <a:lvl1pPr algn="ctr">
              <a:lnSpc>
                <a:spcPct val="39000"/>
              </a:lnSpc>
              <a:defRPr sz="16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STATISTIC</a:t>
            </a:r>
          </a:p>
          <a:p>
            <a:pPr lvl="0"/>
            <a:r>
              <a:rPr lang="en-US"/>
              <a:t>TITLE</a:t>
            </a:r>
          </a:p>
        </p:txBody>
      </p:sp>
      <p:cxnSp>
        <p:nvCxnSpPr>
          <p:cNvPr id="37" name="Straight Connector 36">
            <a:extLst>
              <a:ext uri="{FF2B5EF4-FFF2-40B4-BE49-F238E27FC236}">
                <a16:creationId xmlns:a16="http://schemas.microsoft.com/office/drawing/2014/main" id="{F2D54268-2ADA-A7AA-E615-A3F838C1DC9D}"/>
              </a:ext>
            </a:extLst>
          </p:cNvPr>
          <p:cNvCxnSpPr/>
          <p:nvPr userDrawn="1"/>
        </p:nvCxnSpPr>
        <p:spPr>
          <a:xfrm>
            <a:off x="6035628" y="1485263"/>
            <a:ext cx="0" cy="41509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8" name="Text Placeholder 8">
            <a:extLst>
              <a:ext uri="{FF2B5EF4-FFF2-40B4-BE49-F238E27FC236}">
                <a16:creationId xmlns:a16="http://schemas.microsoft.com/office/drawing/2014/main" id="{9EC408EA-EA24-0EA2-98FB-AAAC51EA0847}"/>
              </a:ext>
            </a:extLst>
          </p:cNvPr>
          <p:cNvSpPr>
            <a:spLocks noGrp="1"/>
          </p:cNvSpPr>
          <p:nvPr>
            <p:ph type="body" sz="quarter" idx="12" hasCustomPrompt="1"/>
          </p:nvPr>
        </p:nvSpPr>
        <p:spPr>
          <a:xfrm>
            <a:off x="6685824" y="1519181"/>
            <a:ext cx="4742646" cy="311150"/>
          </a:xfrm>
        </p:spPr>
        <p:txBody>
          <a:bodyPr/>
          <a:lstStyle>
            <a:lvl1pPr>
              <a:defRPr b="1">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HEADLINE</a:t>
            </a:r>
          </a:p>
        </p:txBody>
      </p:sp>
      <p:sp>
        <p:nvSpPr>
          <p:cNvPr id="41" name="Picture Placeholder 40">
            <a:extLst>
              <a:ext uri="{FF2B5EF4-FFF2-40B4-BE49-F238E27FC236}">
                <a16:creationId xmlns:a16="http://schemas.microsoft.com/office/drawing/2014/main" id="{EBD41912-8000-1F95-E78F-00503E618E9F}"/>
              </a:ext>
            </a:extLst>
          </p:cNvPr>
          <p:cNvSpPr>
            <a:spLocks noGrp="1"/>
          </p:cNvSpPr>
          <p:nvPr>
            <p:ph type="pic" sz="quarter" idx="44"/>
          </p:nvPr>
        </p:nvSpPr>
        <p:spPr>
          <a:xfrm>
            <a:off x="6772029" y="2106703"/>
            <a:ext cx="674687" cy="674687"/>
          </a:xfrm>
        </p:spPr>
        <p:txBody>
          <a:bodyPr/>
          <a:lstStyle/>
          <a:p>
            <a:endParaRPr lang="en-US"/>
          </a:p>
        </p:txBody>
      </p:sp>
      <p:sp>
        <p:nvSpPr>
          <p:cNvPr id="42" name="Picture Placeholder 40">
            <a:extLst>
              <a:ext uri="{FF2B5EF4-FFF2-40B4-BE49-F238E27FC236}">
                <a16:creationId xmlns:a16="http://schemas.microsoft.com/office/drawing/2014/main" id="{3611A4AC-86F3-E3B4-04A8-AD892E10B14F}"/>
              </a:ext>
            </a:extLst>
          </p:cNvPr>
          <p:cNvSpPr>
            <a:spLocks noGrp="1"/>
          </p:cNvSpPr>
          <p:nvPr>
            <p:ph type="pic" sz="quarter" idx="45"/>
          </p:nvPr>
        </p:nvSpPr>
        <p:spPr>
          <a:xfrm>
            <a:off x="6772028" y="3066227"/>
            <a:ext cx="674687" cy="674687"/>
          </a:xfrm>
        </p:spPr>
        <p:txBody>
          <a:bodyPr/>
          <a:lstStyle/>
          <a:p>
            <a:endParaRPr lang="en-US"/>
          </a:p>
        </p:txBody>
      </p:sp>
      <p:sp>
        <p:nvSpPr>
          <p:cNvPr id="43" name="Picture Placeholder 40">
            <a:extLst>
              <a:ext uri="{FF2B5EF4-FFF2-40B4-BE49-F238E27FC236}">
                <a16:creationId xmlns:a16="http://schemas.microsoft.com/office/drawing/2014/main" id="{53BA06E7-3494-2D92-C28B-B8C9ED4084B1}"/>
              </a:ext>
            </a:extLst>
          </p:cNvPr>
          <p:cNvSpPr>
            <a:spLocks noGrp="1"/>
          </p:cNvSpPr>
          <p:nvPr>
            <p:ph type="pic" sz="quarter" idx="46"/>
          </p:nvPr>
        </p:nvSpPr>
        <p:spPr>
          <a:xfrm>
            <a:off x="6772027" y="4027343"/>
            <a:ext cx="674687" cy="674687"/>
          </a:xfrm>
        </p:spPr>
        <p:txBody>
          <a:bodyPr/>
          <a:lstStyle/>
          <a:p>
            <a:endParaRPr lang="en-US"/>
          </a:p>
        </p:txBody>
      </p:sp>
      <p:sp>
        <p:nvSpPr>
          <p:cNvPr id="44" name="Picture Placeholder 40">
            <a:extLst>
              <a:ext uri="{FF2B5EF4-FFF2-40B4-BE49-F238E27FC236}">
                <a16:creationId xmlns:a16="http://schemas.microsoft.com/office/drawing/2014/main" id="{15019548-383B-5174-769E-287796A1526D}"/>
              </a:ext>
            </a:extLst>
          </p:cNvPr>
          <p:cNvSpPr>
            <a:spLocks noGrp="1"/>
          </p:cNvSpPr>
          <p:nvPr>
            <p:ph type="pic" sz="quarter" idx="47"/>
          </p:nvPr>
        </p:nvSpPr>
        <p:spPr>
          <a:xfrm>
            <a:off x="6781736" y="4973848"/>
            <a:ext cx="674687" cy="674687"/>
          </a:xfrm>
        </p:spPr>
        <p:txBody>
          <a:bodyPr/>
          <a:lstStyle/>
          <a:p>
            <a:endParaRPr lang="en-US"/>
          </a:p>
        </p:txBody>
      </p:sp>
      <p:pic>
        <p:nvPicPr>
          <p:cNvPr id="2" name="Picture 1" descr="A picture containing logo&#10;&#10;Description automatically generated">
            <a:extLst>
              <a:ext uri="{FF2B5EF4-FFF2-40B4-BE49-F238E27FC236}">
                <a16:creationId xmlns:a16="http://schemas.microsoft.com/office/drawing/2014/main" id="{11A66ADB-642F-D0A7-6803-C8217AACBE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9719" y="4916032"/>
            <a:ext cx="1941968" cy="1941968"/>
          </a:xfrm>
          <a:prstGeom prst="rect">
            <a:avLst/>
          </a:prstGeom>
        </p:spPr>
      </p:pic>
    </p:spTree>
    <p:extLst>
      <p:ext uri="{BB962C8B-B14F-4D97-AF65-F5344CB8AC3E}">
        <p14:creationId xmlns:p14="http://schemas.microsoft.com/office/powerpoint/2010/main" val="38375411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8DC98C82-8532-1E99-9298-E6EE508FD2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0265" cy="1376097"/>
          </a:xfrm>
          <a:prstGeom prst="rect">
            <a:avLst/>
          </a:prstGeom>
        </p:spPr>
      </p:pic>
      <p:sp>
        <p:nvSpPr>
          <p:cNvPr id="6" name="Footer Placeholder 2">
            <a:extLst>
              <a:ext uri="{FF2B5EF4-FFF2-40B4-BE49-F238E27FC236}">
                <a16:creationId xmlns:a16="http://schemas.microsoft.com/office/drawing/2014/main" id="{0E9229B9-FC53-00BD-0742-87A539FFECC2}"/>
              </a:ext>
            </a:extLst>
          </p:cNvPr>
          <p:cNvSpPr>
            <a:spLocks noGrp="1"/>
          </p:cNvSpPr>
          <p:nvPr>
            <p:ph type="ftr" sz="quarter" idx="11"/>
          </p:nvPr>
        </p:nvSpPr>
        <p:spPr>
          <a:xfrm>
            <a:off x="615596" y="6356349"/>
            <a:ext cx="4114800" cy="365125"/>
          </a:xfrm>
        </p:spPr>
        <p:txBody>
          <a:bodyPr/>
          <a:lstStyle/>
          <a:p>
            <a:endParaRPr lang="en-US"/>
          </a:p>
        </p:txBody>
      </p:sp>
      <p:sp>
        <p:nvSpPr>
          <p:cNvPr id="7" name="Text Placeholder 9">
            <a:extLst>
              <a:ext uri="{FF2B5EF4-FFF2-40B4-BE49-F238E27FC236}">
                <a16:creationId xmlns:a16="http://schemas.microsoft.com/office/drawing/2014/main" id="{04177518-AA04-38F5-E2A8-6C9A55FBF4A9}"/>
              </a:ext>
            </a:extLst>
          </p:cNvPr>
          <p:cNvSpPr>
            <a:spLocks noGrp="1"/>
          </p:cNvSpPr>
          <p:nvPr>
            <p:ph type="body" sz="quarter" idx="34" hasCustomPrompt="1"/>
          </p:nvPr>
        </p:nvSpPr>
        <p:spPr>
          <a:xfrm>
            <a:off x="549791" y="1132857"/>
            <a:ext cx="10982657" cy="574675"/>
          </a:xfrm>
        </p:spPr>
        <p:txBody>
          <a:bodyPr>
            <a:normAutofit/>
          </a:bodyPr>
          <a:lstStyle>
            <a:lvl1pPr>
              <a:defRPr sz="3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One Column Text</a:t>
            </a:r>
          </a:p>
        </p:txBody>
      </p:sp>
      <p:sp>
        <p:nvSpPr>
          <p:cNvPr id="9" name="Text Placeholder 8">
            <a:extLst>
              <a:ext uri="{FF2B5EF4-FFF2-40B4-BE49-F238E27FC236}">
                <a16:creationId xmlns:a16="http://schemas.microsoft.com/office/drawing/2014/main" id="{4CF6C21C-DC8F-157B-ECAC-90BDBAFC99C9}"/>
              </a:ext>
            </a:extLst>
          </p:cNvPr>
          <p:cNvSpPr>
            <a:spLocks noGrp="1"/>
          </p:cNvSpPr>
          <p:nvPr>
            <p:ph type="body" sz="quarter" idx="12" hasCustomPrompt="1"/>
          </p:nvPr>
        </p:nvSpPr>
        <p:spPr>
          <a:xfrm>
            <a:off x="575131" y="2485571"/>
            <a:ext cx="10957317" cy="311150"/>
          </a:xfrm>
        </p:spPr>
        <p:txBody>
          <a:bodyPr/>
          <a:lstStyle>
            <a:lvl1pPr>
              <a:defRPr b="1">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SUB HEADLINE</a:t>
            </a:r>
          </a:p>
        </p:txBody>
      </p:sp>
      <p:sp>
        <p:nvSpPr>
          <p:cNvPr id="10" name="Text Placeholder 13">
            <a:extLst>
              <a:ext uri="{FF2B5EF4-FFF2-40B4-BE49-F238E27FC236}">
                <a16:creationId xmlns:a16="http://schemas.microsoft.com/office/drawing/2014/main" id="{38E4F2E4-D5BD-A9C1-64AD-33F78AAE973E}"/>
              </a:ext>
            </a:extLst>
          </p:cNvPr>
          <p:cNvSpPr>
            <a:spLocks noGrp="1"/>
          </p:cNvSpPr>
          <p:nvPr>
            <p:ph type="body" sz="quarter" idx="18"/>
          </p:nvPr>
        </p:nvSpPr>
        <p:spPr>
          <a:xfrm>
            <a:off x="575131" y="2840257"/>
            <a:ext cx="10957317" cy="365125"/>
          </a:xfrm>
        </p:spPr>
        <p:txBody>
          <a:bodyPr>
            <a:normAutofit/>
          </a:bodyPr>
          <a:lstStyle>
            <a:lvl1pPr>
              <a:lnSpc>
                <a:spcPct val="100000"/>
              </a:lnSpc>
              <a:defRPr sz="18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1" name="Text Placeholder 13">
            <a:extLst>
              <a:ext uri="{FF2B5EF4-FFF2-40B4-BE49-F238E27FC236}">
                <a16:creationId xmlns:a16="http://schemas.microsoft.com/office/drawing/2014/main" id="{51C5B207-C824-DEC1-E93C-C8C394D2A762}"/>
              </a:ext>
            </a:extLst>
          </p:cNvPr>
          <p:cNvSpPr>
            <a:spLocks noGrp="1"/>
          </p:cNvSpPr>
          <p:nvPr>
            <p:ph type="body" sz="quarter" idx="35"/>
          </p:nvPr>
        </p:nvSpPr>
        <p:spPr>
          <a:xfrm>
            <a:off x="575130" y="3246437"/>
            <a:ext cx="10957317" cy="2597772"/>
          </a:xfrm>
        </p:spPr>
        <p:txBody>
          <a:bodyPr>
            <a:normAutofit/>
          </a:bodyPr>
          <a:lstStyle>
            <a:lvl1pPr>
              <a:lnSpc>
                <a:spcPct val="100000"/>
              </a:lnSpc>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pic>
        <p:nvPicPr>
          <p:cNvPr id="2" name="Picture 1" descr="A picture containing logo&#10;&#10;Description automatically generated">
            <a:extLst>
              <a:ext uri="{FF2B5EF4-FFF2-40B4-BE49-F238E27FC236}">
                <a16:creationId xmlns:a16="http://schemas.microsoft.com/office/drawing/2014/main" id="{A98860BD-BFF1-99D6-C7F1-904CB16FF6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9719" y="4916032"/>
            <a:ext cx="1941968" cy="1941968"/>
          </a:xfrm>
          <a:prstGeom prst="rect">
            <a:avLst/>
          </a:prstGeom>
        </p:spPr>
      </p:pic>
    </p:spTree>
    <p:extLst>
      <p:ext uri="{BB962C8B-B14F-4D97-AF65-F5344CB8AC3E}">
        <p14:creationId xmlns:p14="http://schemas.microsoft.com/office/powerpoint/2010/main" val="3052077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8DC98C82-8532-1E99-9298-E6EE508FD2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0265" cy="1376097"/>
          </a:xfrm>
          <a:prstGeom prst="rect">
            <a:avLst/>
          </a:prstGeom>
        </p:spPr>
      </p:pic>
      <p:sp>
        <p:nvSpPr>
          <p:cNvPr id="6" name="Footer Placeholder 2">
            <a:extLst>
              <a:ext uri="{FF2B5EF4-FFF2-40B4-BE49-F238E27FC236}">
                <a16:creationId xmlns:a16="http://schemas.microsoft.com/office/drawing/2014/main" id="{0E9229B9-FC53-00BD-0742-87A539FFECC2}"/>
              </a:ext>
            </a:extLst>
          </p:cNvPr>
          <p:cNvSpPr>
            <a:spLocks noGrp="1"/>
          </p:cNvSpPr>
          <p:nvPr>
            <p:ph type="ftr" sz="quarter" idx="11"/>
          </p:nvPr>
        </p:nvSpPr>
        <p:spPr>
          <a:xfrm>
            <a:off x="615596" y="6356349"/>
            <a:ext cx="4114800" cy="365125"/>
          </a:xfrm>
        </p:spPr>
        <p:txBody>
          <a:bodyPr/>
          <a:lstStyle/>
          <a:p>
            <a:endParaRPr lang="en-US"/>
          </a:p>
        </p:txBody>
      </p:sp>
      <p:sp>
        <p:nvSpPr>
          <p:cNvPr id="7" name="Text Placeholder 9">
            <a:extLst>
              <a:ext uri="{FF2B5EF4-FFF2-40B4-BE49-F238E27FC236}">
                <a16:creationId xmlns:a16="http://schemas.microsoft.com/office/drawing/2014/main" id="{04177518-AA04-38F5-E2A8-6C9A55FBF4A9}"/>
              </a:ext>
            </a:extLst>
          </p:cNvPr>
          <p:cNvSpPr>
            <a:spLocks noGrp="1"/>
          </p:cNvSpPr>
          <p:nvPr>
            <p:ph type="body" sz="quarter" idx="34" hasCustomPrompt="1"/>
          </p:nvPr>
        </p:nvSpPr>
        <p:spPr>
          <a:xfrm>
            <a:off x="549791" y="1132857"/>
            <a:ext cx="10982657" cy="574675"/>
          </a:xfrm>
        </p:spPr>
        <p:txBody>
          <a:bodyPr>
            <a:normAutofit/>
          </a:bodyPr>
          <a:lstStyle>
            <a:lvl1pPr>
              <a:defRPr sz="3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Two Column Text</a:t>
            </a:r>
          </a:p>
        </p:txBody>
      </p:sp>
      <p:sp>
        <p:nvSpPr>
          <p:cNvPr id="9" name="Text Placeholder 8">
            <a:extLst>
              <a:ext uri="{FF2B5EF4-FFF2-40B4-BE49-F238E27FC236}">
                <a16:creationId xmlns:a16="http://schemas.microsoft.com/office/drawing/2014/main" id="{4CF6C21C-DC8F-157B-ECAC-90BDBAFC99C9}"/>
              </a:ext>
            </a:extLst>
          </p:cNvPr>
          <p:cNvSpPr>
            <a:spLocks noGrp="1"/>
          </p:cNvSpPr>
          <p:nvPr>
            <p:ph type="body" sz="quarter" idx="12" hasCustomPrompt="1"/>
          </p:nvPr>
        </p:nvSpPr>
        <p:spPr>
          <a:xfrm>
            <a:off x="575131" y="2485571"/>
            <a:ext cx="5262961" cy="311150"/>
          </a:xfrm>
        </p:spPr>
        <p:txBody>
          <a:bodyPr/>
          <a:lstStyle>
            <a:lvl1pPr>
              <a:defRPr b="1">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SUB HEADLINE</a:t>
            </a:r>
          </a:p>
        </p:txBody>
      </p:sp>
      <p:sp>
        <p:nvSpPr>
          <p:cNvPr id="10" name="Text Placeholder 13">
            <a:extLst>
              <a:ext uri="{FF2B5EF4-FFF2-40B4-BE49-F238E27FC236}">
                <a16:creationId xmlns:a16="http://schemas.microsoft.com/office/drawing/2014/main" id="{38E4F2E4-D5BD-A9C1-64AD-33F78AAE973E}"/>
              </a:ext>
            </a:extLst>
          </p:cNvPr>
          <p:cNvSpPr>
            <a:spLocks noGrp="1"/>
          </p:cNvSpPr>
          <p:nvPr>
            <p:ph type="body" sz="quarter" idx="18"/>
          </p:nvPr>
        </p:nvSpPr>
        <p:spPr>
          <a:xfrm>
            <a:off x="575131" y="2840257"/>
            <a:ext cx="5262961" cy="365125"/>
          </a:xfrm>
        </p:spPr>
        <p:txBody>
          <a:bodyPr>
            <a:normAutofit/>
          </a:bodyPr>
          <a:lstStyle>
            <a:lvl1pPr>
              <a:lnSpc>
                <a:spcPct val="100000"/>
              </a:lnSpc>
              <a:defRPr sz="18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1" name="Text Placeholder 13">
            <a:extLst>
              <a:ext uri="{FF2B5EF4-FFF2-40B4-BE49-F238E27FC236}">
                <a16:creationId xmlns:a16="http://schemas.microsoft.com/office/drawing/2014/main" id="{51C5B207-C824-DEC1-E93C-C8C394D2A762}"/>
              </a:ext>
            </a:extLst>
          </p:cNvPr>
          <p:cNvSpPr>
            <a:spLocks noGrp="1"/>
          </p:cNvSpPr>
          <p:nvPr>
            <p:ph type="body" sz="quarter" idx="35"/>
          </p:nvPr>
        </p:nvSpPr>
        <p:spPr>
          <a:xfrm>
            <a:off x="575130" y="3246437"/>
            <a:ext cx="5262961" cy="2597772"/>
          </a:xfrm>
        </p:spPr>
        <p:txBody>
          <a:bodyPr>
            <a:normAutofit/>
          </a:bodyPr>
          <a:lstStyle>
            <a:lvl1pPr>
              <a:lnSpc>
                <a:spcPct val="100000"/>
              </a:lnSpc>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5" name="Text Placeholder 8">
            <a:extLst>
              <a:ext uri="{FF2B5EF4-FFF2-40B4-BE49-F238E27FC236}">
                <a16:creationId xmlns:a16="http://schemas.microsoft.com/office/drawing/2014/main" id="{D16C1577-7236-E890-28CA-68BCF8CB6F7F}"/>
              </a:ext>
            </a:extLst>
          </p:cNvPr>
          <p:cNvSpPr>
            <a:spLocks noGrp="1"/>
          </p:cNvSpPr>
          <p:nvPr>
            <p:ph type="body" sz="quarter" idx="36" hasCustomPrompt="1"/>
          </p:nvPr>
        </p:nvSpPr>
        <p:spPr>
          <a:xfrm>
            <a:off x="6353908" y="2485571"/>
            <a:ext cx="5262961" cy="311150"/>
          </a:xfrm>
        </p:spPr>
        <p:txBody>
          <a:bodyPr/>
          <a:lstStyle>
            <a:lvl1pPr>
              <a:defRPr b="1">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SUB HEADLINE</a:t>
            </a:r>
          </a:p>
        </p:txBody>
      </p:sp>
      <p:sp>
        <p:nvSpPr>
          <p:cNvPr id="16" name="Text Placeholder 13">
            <a:extLst>
              <a:ext uri="{FF2B5EF4-FFF2-40B4-BE49-F238E27FC236}">
                <a16:creationId xmlns:a16="http://schemas.microsoft.com/office/drawing/2014/main" id="{21A86B85-D6C2-D356-63EE-154738F97208}"/>
              </a:ext>
            </a:extLst>
          </p:cNvPr>
          <p:cNvSpPr>
            <a:spLocks noGrp="1"/>
          </p:cNvSpPr>
          <p:nvPr>
            <p:ph type="body" sz="quarter" idx="37"/>
          </p:nvPr>
        </p:nvSpPr>
        <p:spPr>
          <a:xfrm>
            <a:off x="6353908" y="2840257"/>
            <a:ext cx="5262961" cy="365125"/>
          </a:xfrm>
        </p:spPr>
        <p:txBody>
          <a:bodyPr>
            <a:normAutofit/>
          </a:bodyPr>
          <a:lstStyle>
            <a:lvl1pPr>
              <a:lnSpc>
                <a:spcPct val="100000"/>
              </a:lnSpc>
              <a:defRPr sz="18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7" name="Text Placeholder 13">
            <a:extLst>
              <a:ext uri="{FF2B5EF4-FFF2-40B4-BE49-F238E27FC236}">
                <a16:creationId xmlns:a16="http://schemas.microsoft.com/office/drawing/2014/main" id="{5C349AC8-EA8D-6AF3-31DB-099F1236EE83}"/>
              </a:ext>
            </a:extLst>
          </p:cNvPr>
          <p:cNvSpPr>
            <a:spLocks noGrp="1"/>
          </p:cNvSpPr>
          <p:nvPr>
            <p:ph type="body" sz="quarter" idx="38"/>
          </p:nvPr>
        </p:nvSpPr>
        <p:spPr>
          <a:xfrm>
            <a:off x="6353907" y="3246437"/>
            <a:ext cx="5262961" cy="2597772"/>
          </a:xfrm>
        </p:spPr>
        <p:txBody>
          <a:bodyPr>
            <a:normAutofit/>
          </a:bodyPr>
          <a:lstStyle>
            <a:lvl1pPr>
              <a:lnSpc>
                <a:spcPct val="100000"/>
              </a:lnSpc>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pic>
        <p:nvPicPr>
          <p:cNvPr id="2" name="Picture 1" descr="A picture containing logo&#10;&#10;Description automatically generated">
            <a:extLst>
              <a:ext uri="{FF2B5EF4-FFF2-40B4-BE49-F238E27FC236}">
                <a16:creationId xmlns:a16="http://schemas.microsoft.com/office/drawing/2014/main" id="{5DF7E42F-A5E2-E960-A88F-3F1F7A7F2D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9719" y="4916032"/>
            <a:ext cx="1941968" cy="1941968"/>
          </a:xfrm>
          <a:prstGeom prst="rect">
            <a:avLst/>
          </a:prstGeom>
        </p:spPr>
      </p:pic>
    </p:spTree>
    <p:extLst>
      <p:ext uri="{BB962C8B-B14F-4D97-AF65-F5344CB8AC3E}">
        <p14:creationId xmlns:p14="http://schemas.microsoft.com/office/powerpoint/2010/main" val="4007164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8DC98C82-8532-1E99-9298-E6EE508FD2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0265" cy="1376097"/>
          </a:xfrm>
          <a:prstGeom prst="rect">
            <a:avLst/>
          </a:prstGeom>
        </p:spPr>
      </p:pic>
      <p:sp>
        <p:nvSpPr>
          <p:cNvPr id="6" name="Footer Placeholder 2">
            <a:extLst>
              <a:ext uri="{FF2B5EF4-FFF2-40B4-BE49-F238E27FC236}">
                <a16:creationId xmlns:a16="http://schemas.microsoft.com/office/drawing/2014/main" id="{0E9229B9-FC53-00BD-0742-87A539FFECC2}"/>
              </a:ext>
            </a:extLst>
          </p:cNvPr>
          <p:cNvSpPr>
            <a:spLocks noGrp="1"/>
          </p:cNvSpPr>
          <p:nvPr>
            <p:ph type="ftr" sz="quarter" idx="11"/>
          </p:nvPr>
        </p:nvSpPr>
        <p:spPr>
          <a:xfrm>
            <a:off x="615596" y="6356349"/>
            <a:ext cx="4114800" cy="365125"/>
          </a:xfrm>
        </p:spPr>
        <p:txBody>
          <a:bodyPr/>
          <a:lstStyle/>
          <a:p>
            <a:endParaRPr lang="en-US"/>
          </a:p>
        </p:txBody>
      </p:sp>
      <p:sp>
        <p:nvSpPr>
          <p:cNvPr id="7" name="Text Placeholder 9">
            <a:extLst>
              <a:ext uri="{FF2B5EF4-FFF2-40B4-BE49-F238E27FC236}">
                <a16:creationId xmlns:a16="http://schemas.microsoft.com/office/drawing/2014/main" id="{04177518-AA04-38F5-E2A8-6C9A55FBF4A9}"/>
              </a:ext>
            </a:extLst>
          </p:cNvPr>
          <p:cNvSpPr>
            <a:spLocks noGrp="1"/>
          </p:cNvSpPr>
          <p:nvPr>
            <p:ph type="body" sz="quarter" idx="34" hasCustomPrompt="1"/>
          </p:nvPr>
        </p:nvSpPr>
        <p:spPr>
          <a:xfrm>
            <a:off x="549791" y="1132857"/>
            <a:ext cx="10982657" cy="574675"/>
          </a:xfrm>
        </p:spPr>
        <p:txBody>
          <a:bodyPr>
            <a:normAutofit/>
          </a:bodyPr>
          <a:lstStyle>
            <a:lvl1pPr>
              <a:defRPr sz="3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Three Column Text</a:t>
            </a:r>
          </a:p>
        </p:txBody>
      </p:sp>
      <p:sp>
        <p:nvSpPr>
          <p:cNvPr id="9" name="Text Placeholder 8">
            <a:extLst>
              <a:ext uri="{FF2B5EF4-FFF2-40B4-BE49-F238E27FC236}">
                <a16:creationId xmlns:a16="http://schemas.microsoft.com/office/drawing/2014/main" id="{4CF6C21C-DC8F-157B-ECAC-90BDBAFC99C9}"/>
              </a:ext>
            </a:extLst>
          </p:cNvPr>
          <p:cNvSpPr>
            <a:spLocks noGrp="1"/>
          </p:cNvSpPr>
          <p:nvPr>
            <p:ph type="body" sz="quarter" idx="12" hasCustomPrompt="1"/>
          </p:nvPr>
        </p:nvSpPr>
        <p:spPr>
          <a:xfrm>
            <a:off x="575131" y="2485571"/>
            <a:ext cx="3366881" cy="311150"/>
          </a:xfrm>
        </p:spPr>
        <p:txBody>
          <a:bodyPr/>
          <a:lstStyle>
            <a:lvl1pPr>
              <a:defRPr b="1">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SUB HEADLINE</a:t>
            </a:r>
          </a:p>
        </p:txBody>
      </p:sp>
      <p:sp>
        <p:nvSpPr>
          <p:cNvPr id="10" name="Text Placeholder 13">
            <a:extLst>
              <a:ext uri="{FF2B5EF4-FFF2-40B4-BE49-F238E27FC236}">
                <a16:creationId xmlns:a16="http://schemas.microsoft.com/office/drawing/2014/main" id="{38E4F2E4-D5BD-A9C1-64AD-33F78AAE973E}"/>
              </a:ext>
            </a:extLst>
          </p:cNvPr>
          <p:cNvSpPr>
            <a:spLocks noGrp="1"/>
          </p:cNvSpPr>
          <p:nvPr>
            <p:ph type="body" sz="quarter" idx="18"/>
          </p:nvPr>
        </p:nvSpPr>
        <p:spPr>
          <a:xfrm>
            <a:off x="575131" y="2840257"/>
            <a:ext cx="3366881" cy="365125"/>
          </a:xfrm>
        </p:spPr>
        <p:txBody>
          <a:bodyPr>
            <a:normAutofit/>
          </a:bodyPr>
          <a:lstStyle>
            <a:lvl1pPr>
              <a:lnSpc>
                <a:spcPct val="100000"/>
              </a:lnSpc>
              <a:defRPr sz="18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1" name="Text Placeholder 13">
            <a:extLst>
              <a:ext uri="{FF2B5EF4-FFF2-40B4-BE49-F238E27FC236}">
                <a16:creationId xmlns:a16="http://schemas.microsoft.com/office/drawing/2014/main" id="{51C5B207-C824-DEC1-E93C-C8C394D2A762}"/>
              </a:ext>
            </a:extLst>
          </p:cNvPr>
          <p:cNvSpPr>
            <a:spLocks noGrp="1"/>
          </p:cNvSpPr>
          <p:nvPr>
            <p:ph type="body" sz="quarter" idx="35"/>
          </p:nvPr>
        </p:nvSpPr>
        <p:spPr>
          <a:xfrm>
            <a:off x="575131" y="3246437"/>
            <a:ext cx="3366882" cy="2597772"/>
          </a:xfrm>
        </p:spPr>
        <p:txBody>
          <a:bodyPr>
            <a:normAutofit/>
          </a:bodyPr>
          <a:lstStyle>
            <a:lvl1pPr>
              <a:lnSpc>
                <a:spcPct val="100000"/>
              </a:lnSpc>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3" name="Text Placeholder 8">
            <a:extLst>
              <a:ext uri="{FF2B5EF4-FFF2-40B4-BE49-F238E27FC236}">
                <a16:creationId xmlns:a16="http://schemas.microsoft.com/office/drawing/2014/main" id="{6F247A58-1031-C928-AAFD-2B0F2E2ADEA8}"/>
              </a:ext>
            </a:extLst>
          </p:cNvPr>
          <p:cNvSpPr>
            <a:spLocks noGrp="1"/>
          </p:cNvSpPr>
          <p:nvPr>
            <p:ph type="body" sz="quarter" idx="36" hasCustomPrompt="1"/>
          </p:nvPr>
        </p:nvSpPr>
        <p:spPr>
          <a:xfrm>
            <a:off x="4412559" y="2485571"/>
            <a:ext cx="3366881" cy="311150"/>
          </a:xfrm>
        </p:spPr>
        <p:txBody>
          <a:bodyPr/>
          <a:lstStyle>
            <a:lvl1pPr>
              <a:defRPr b="1">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SUB HEADLINE</a:t>
            </a:r>
          </a:p>
        </p:txBody>
      </p:sp>
      <p:sp>
        <p:nvSpPr>
          <p:cNvPr id="14" name="Text Placeholder 13">
            <a:extLst>
              <a:ext uri="{FF2B5EF4-FFF2-40B4-BE49-F238E27FC236}">
                <a16:creationId xmlns:a16="http://schemas.microsoft.com/office/drawing/2014/main" id="{9C49DB2E-18B7-D631-5241-53203E2805B2}"/>
              </a:ext>
            </a:extLst>
          </p:cNvPr>
          <p:cNvSpPr>
            <a:spLocks noGrp="1"/>
          </p:cNvSpPr>
          <p:nvPr>
            <p:ph type="body" sz="quarter" idx="37"/>
          </p:nvPr>
        </p:nvSpPr>
        <p:spPr>
          <a:xfrm>
            <a:off x="4412559" y="2840257"/>
            <a:ext cx="3366881" cy="365125"/>
          </a:xfrm>
        </p:spPr>
        <p:txBody>
          <a:bodyPr>
            <a:normAutofit/>
          </a:bodyPr>
          <a:lstStyle>
            <a:lvl1pPr>
              <a:lnSpc>
                <a:spcPct val="100000"/>
              </a:lnSpc>
              <a:defRPr sz="18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5" name="Text Placeholder 13">
            <a:extLst>
              <a:ext uri="{FF2B5EF4-FFF2-40B4-BE49-F238E27FC236}">
                <a16:creationId xmlns:a16="http://schemas.microsoft.com/office/drawing/2014/main" id="{AB952B89-4B10-7AEC-B64A-9B4669CB5EEC}"/>
              </a:ext>
            </a:extLst>
          </p:cNvPr>
          <p:cNvSpPr>
            <a:spLocks noGrp="1"/>
          </p:cNvSpPr>
          <p:nvPr>
            <p:ph type="body" sz="quarter" idx="38"/>
          </p:nvPr>
        </p:nvSpPr>
        <p:spPr>
          <a:xfrm>
            <a:off x="4412559" y="3246437"/>
            <a:ext cx="3366882" cy="2597772"/>
          </a:xfrm>
        </p:spPr>
        <p:txBody>
          <a:bodyPr>
            <a:normAutofit/>
          </a:bodyPr>
          <a:lstStyle>
            <a:lvl1pPr>
              <a:lnSpc>
                <a:spcPct val="100000"/>
              </a:lnSpc>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6" name="Text Placeholder 8">
            <a:extLst>
              <a:ext uri="{FF2B5EF4-FFF2-40B4-BE49-F238E27FC236}">
                <a16:creationId xmlns:a16="http://schemas.microsoft.com/office/drawing/2014/main" id="{6FB09BBD-5FBB-F3EB-6366-674C74DC0276}"/>
              </a:ext>
            </a:extLst>
          </p:cNvPr>
          <p:cNvSpPr>
            <a:spLocks noGrp="1"/>
          </p:cNvSpPr>
          <p:nvPr>
            <p:ph type="body" sz="quarter" idx="39" hasCustomPrompt="1"/>
          </p:nvPr>
        </p:nvSpPr>
        <p:spPr>
          <a:xfrm>
            <a:off x="8249989" y="2485571"/>
            <a:ext cx="3366881" cy="311150"/>
          </a:xfrm>
        </p:spPr>
        <p:txBody>
          <a:bodyPr/>
          <a:lstStyle>
            <a:lvl1pPr>
              <a:defRPr b="1">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SUB HEADLINE</a:t>
            </a:r>
          </a:p>
        </p:txBody>
      </p:sp>
      <p:sp>
        <p:nvSpPr>
          <p:cNvPr id="17" name="Text Placeholder 13">
            <a:extLst>
              <a:ext uri="{FF2B5EF4-FFF2-40B4-BE49-F238E27FC236}">
                <a16:creationId xmlns:a16="http://schemas.microsoft.com/office/drawing/2014/main" id="{C93791F7-3E05-247E-F63D-511020FFB881}"/>
              </a:ext>
            </a:extLst>
          </p:cNvPr>
          <p:cNvSpPr>
            <a:spLocks noGrp="1"/>
          </p:cNvSpPr>
          <p:nvPr>
            <p:ph type="body" sz="quarter" idx="40"/>
          </p:nvPr>
        </p:nvSpPr>
        <p:spPr>
          <a:xfrm>
            <a:off x="8249989" y="2840257"/>
            <a:ext cx="3366881" cy="365125"/>
          </a:xfrm>
        </p:spPr>
        <p:txBody>
          <a:bodyPr>
            <a:normAutofit/>
          </a:bodyPr>
          <a:lstStyle>
            <a:lvl1pPr>
              <a:lnSpc>
                <a:spcPct val="100000"/>
              </a:lnSpc>
              <a:defRPr sz="18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8" name="Text Placeholder 13">
            <a:extLst>
              <a:ext uri="{FF2B5EF4-FFF2-40B4-BE49-F238E27FC236}">
                <a16:creationId xmlns:a16="http://schemas.microsoft.com/office/drawing/2014/main" id="{EF9A9BA8-588A-1AFC-6203-EAAA87163200}"/>
              </a:ext>
            </a:extLst>
          </p:cNvPr>
          <p:cNvSpPr>
            <a:spLocks noGrp="1"/>
          </p:cNvSpPr>
          <p:nvPr>
            <p:ph type="body" sz="quarter" idx="41"/>
          </p:nvPr>
        </p:nvSpPr>
        <p:spPr>
          <a:xfrm>
            <a:off x="8249989" y="3246437"/>
            <a:ext cx="3366882" cy="2597772"/>
          </a:xfrm>
        </p:spPr>
        <p:txBody>
          <a:bodyPr>
            <a:normAutofit/>
          </a:bodyPr>
          <a:lstStyle>
            <a:lvl1pPr>
              <a:lnSpc>
                <a:spcPct val="100000"/>
              </a:lnSpc>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pic>
        <p:nvPicPr>
          <p:cNvPr id="3" name="Picture 2" descr="A picture containing logo&#10;&#10;Description automatically generated">
            <a:extLst>
              <a:ext uri="{FF2B5EF4-FFF2-40B4-BE49-F238E27FC236}">
                <a16:creationId xmlns:a16="http://schemas.microsoft.com/office/drawing/2014/main" id="{406C846C-6AF7-E8B5-E731-BFFEB0721D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9719" y="4916032"/>
            <a:ext cx="1941968" cy="1941968"/>
          </a:xfrm>
          <a:prstGeom prst="rect">
            <a:avLst/>
          </a:prstGeom>
        </p:spPr>
      </p:pic>
    </p:spTree>
    <p:extLst>
      <p:ext uri="{BB962C8B-B14F-4D97-AF65-F5344CB8AC3E}">
        <p14:creationId xmlns:p14="http://schemas.microsoft.com/office/powerpoint/2010/main" val="11507223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45C61A8-503D-3E84-D51F-7AAFB04DFBC0}"/>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2">
            <a:extLst>
              <a:ext uri="{FF2B5EF4-FFF2-40B4-BE49-F238E27FC236}">
                <a16:creationId xmlns:a16="http://schemas.microsoft.com/office/drawing/2014/main" id="{49FE5E15-E50D-24BB-BE35-25227EC42E22}"/>
              </a:ext>
            </a:extLst>
          </p:cNvPr>
          <p:cNvSpPr>
            <a:spLocks noGrp="1"/>
          </p:cNvSpPr>
          <p:nvPr>
            <p:ph type="ftr" sz="quarter" idx="11"/>
          </p:nvPr>
        </p:nvSpPr>
        <p:spPr>
          <a:xfrm>
            <a:off x="615596" y="6356349"/>
            <a:ext cx="4114800" cy="365125"/>
          </a:xfrm>
        </p:spPr>
        <p:txBody>
          <a:bodyPr/>
          <a:lstStyle>
            <a:lvl1pPr>
              <a:defRPr>
                <a:solidFill>
                  <a:schemeClr val="bg1"/>
                </a:solidFill>
              </a:defRPr>
            </a:lvl1pPr>
          </a:lstStyle>
          <a:p>
            <a:endParaRPr lang="en-US"/>
          </a:p>
        </p:txBody>
      </p:sp>
      <p:pic>
        <p:nvPicPr>
          <p:cNvPr id="6" name="Picture 5" descr="Background pattern&#10;&#10;Description automatically generated">
            <a:extLst>
              <a:ext uri="{FF2B5EF4-FFF2-40B4-BE49-F238E27FC236}">
                <a16:creationId xmlns:a16="http://schemas.microsoft.com/office/drawing/2014/main" id="{87AE1FA1-58F2-B590-7484-7B8347F919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2896" cy="1379245"/>
          </a:xfrm>
          <a:prstGeom prst="rect">
            <a:avLst/>
          </a:prstGeom>
        </p:spPr>
      </p:pic>
      <p:sp>
        <p:nvSpPr>
          <p:cNvPr id="7" name="Text Placeholder 9">
            <a:extLst>
              <a:ext uri="{FF2B5EF4-FFF2-40B4-BE49-F238E27FC236}">
                <a16:creationId xmlns:a16="http://schemas.microsoft.com/office/drawing/2014/main" id="{5DBBF8D2-AF02-8EF5-E8CD-0D0EAA67A001}"/>
              </a:ext>
            </a:extLst>
          </p:cNvPr>
          <p:cNvSpPr>
            <a:spLocks noGrp="1"/>
          </p:cNvSpPr>
          <p:nvPr>
            <p:ph type="body" sz="quarter" idx="34" hasCustomPrompt="1"/>
          </p:nvPr>
        </p:nvSpPr>
        <p:spPr>
          <a:xfrm>
            <a:off x="549791" y="918783"/>
            <a:ext cx="10982657" cy="574675"/>
          </a:xfrm>
        </p:spPr>
        <p:txBody>
          <a:bodyPr>
            <a:normAutofit/>
          </a:bodyPr>
          <a:lstStyle>
            <a:lvl1pPr>
              <a:defRPr sz="3600"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Process infographic</a:t>
            </a:r>
          </a:p>
        </p:txBody>
      </p:sp>
      <p:sp>
        <p:nvSpPr>
          <p:cNvPr id="9" name="Text Placeholder 13">
            <a:extLst>
              <a:ext uri="{FF2B5EF4-FFF2-40B4-BE49-F238E27FC236}">
                <a16:creationId xmlns:a16="http://schemas.microsoft.com/office/drawing/2014/main" id="{A6272A8A-EF59-4747-C4E8-D8DE9CAF1594}"/>
              </a:ext>
            </a:extLst>
          </p:cNvPr>
          <p:cNvSpPr>
            <a:spLocks noGrp="1"/>
          </p:cNvSpPr>
          <p:nvPr>
            <p:ph type="body" sz="quarter" idx="18"/>
          </p:nvPr>
        </p:nvSpPr>
        <p:spPr>
          <a:xfrm>
            <a:off x="2740333" y="2424341"/>
            <a:ext cx="2247581" cy="365125"/>
          </a:xfrm>
        </p:spPr>
        <p:txBody>
          <a:bodyPr>
            <a:normAutofit/>
          </a:bodyPr>
          <a:lstStyle>
            <a:lvl1pPr>
              <a:lnSpc>
                <a:spcPct val="100000"/>
              </a:lnSpc>
              <a:defRPr sz="18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0" name="Text Placeholder 13">
            <a:extLst>
              <a:ext uri="{FF2B5EF4-FFF2-40B4-BE49-F238E27FC236}">
                <a16:creationId xmlns:a16="http://schemas.microsoft.com/office/drawing/2014/main" id="{EA702402-71DE-4C70-E2DF-47AAE4A5174D}"/>
              </a:ext>
            </a:extLst>
          </p:cNvPr>
          <p:cNvSpPr>
            <a:spLocks noGrp="1"/>
          </p:cNvSpPr>
          <p:nvPr>
            <p:ph type="body" sz="quarter" idx="35"/>
          </p:nvPr>
        </p:nvSpPr>
        <p:spPr>
          <a:xfrm>
            <a:off x="2740333" y="3035470"/>
            <a:ext cx="1953996" cy="365125"/>
          </a:xfrm>
        </p:spPr>
        <p:txBody>
          <a:bodyPr>
            <a:normAutofit/>
          </a:bodyPr>
          <a:lstStyle>
            <a:lvl1pPr>
              <a:lnSpc>
                <a:spcPct val="100000"/>
              </a:lnSpc>
              <a:defRPr sz="18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1" name="Text Placeholder 13">
            <a:extLst>
              <a:ext uri="{FF2B5EF4-FFF2-40B4-BE49-F238E27FC236}">
                <a16:creationId xmlns:a16="http://schemas.microsoft.com/office/drawing/2014/main" id="{BAD146D3-905B-8E9B-02ED-02E4ADF4D8BA}"/>
              </a:ext>
            </a:extLst>
          </p:cNvPr>
          <p:cNvSpPr>
            <a:spLocks noGrp="1"/>
          </p:cNvSpPr>
          <p:nvPr>
            <p:ph type="body" sz="quarter" idx="36"/>
          </p:nvPr>
        </p:nvSpPr>
        <p:spPr>
          <a:xfrm>
            <a:off x="2740333" y="3668007"/>
            <a:ext cx="1953996" cy="365125"/>
          </a:xfrm>
        </p:spPr>
        <p:txBody>
          <a:bodyPr>
            <a:normAutofit/>
          </a:bodyPr>
          <a:lstStyle>
            <a:lvl1pPr>
              <a:lnSpc>
                <a:spcPct val="100000"/>
              </a:lnSpc>
              <a:defRPr sz="18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2" name="Text Placeholder 13">
            <a:extLst>
              <a:ext uri="{FF2B5EF4-FFF2-40B4-BE49-F238E27FC236}">
                <a16:creationId xmlns:a16="http://schemas.microsoft.com/office/drawing/2014/main" id="{6BFC825F-48F2-A352-235C-09575914CB9F}"/>
              </a:ext>
            </a:extLst>
          </p:cNvPr>
          <p:cNvSpPr>
            <a:spLocks noGrp="1"/>
          </p:cNvSpPr>
          <p:nvPr>
            <p:ph type="body" sz="quarter" idx="37"/>
          </p:nvPr>
        </p:nvSpPr>
        <p:spPr>
          <a:xfrm>
            <a:off x="2740333" y="4266649"/>
            <a:ext cx="2247581" cy="365125"/>
          </a:xfrm>
        </p:spPr>
        <p:txBody>
          <a:bodyPr>
            <a:normAutofit/>
          </a:bodyPr>
          <a:lstStyle>
            <a:lvl1pPr>
              <a:lnSpc>
                <a:spcPct val="100000"/>
              </a:lnSpc>
              <a:defRPr sz="18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3" name="Text Placeholder 13">
            <a:extLst>
              <a:ext uri="{FF2B5EF4-FFF2-40B4-BE49-F238E27FC236}">
                <a16:creationId xmlns:a16="http://schemas.microsoft.com/office/drawing/2014/main" id="{3A8015C8-4D3B-C37C-69AC-A4DC791B2211}"/>
              </a:ext>
            </a:extLst>
          </p:cNvPr>
          <p:cNvSpPr>
            <a:spLocks noGrp="1"/>
          </p:cNvSpPr>
          <p:nvPr>
            <p:ph type="body" sz="quarter" idx="38"/>
          </p:nvPr>
        </p:nvSpPr>
        <p:spPr>
          <a:xfrm>
            <a:off x="6754721" y="2423536"/>
            <a:ext cx="2247581" cy="365125"/>
          </a:xfrm>
        </p:spPr>
        <p:txBody>
          <a:bodyPr>
            <a:normAutofit/>
          </a:bodyPr>
          <a:lstStyle>
            <a:lvl1pPr algn="r">
              <a:lnSpc>
                <a:spcPct val="100000"/>
              </a:lnSpc>
              <a:defRPr sz="18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4" name="Text Placeholder 13">
            <a:extLst>
              <a:ext uri="{FF2B5EF4-FFF2-40B4-BE49-F238E27FC236}">
                <a16:creationId xmlns:a16="http://schemas.microsoft.com/office/drawing/2014/main" id="{474A705F-F663-A915-646F-DA200B774087}"/>
              </a:ext>
            </a:extLst>
          </p:cNvPr>
          <p:cNvSpPr>
            <a:spLocks noGrp="1"/>
          </p:cNvSpPr>
          <p:nvPr>
            <p:ph type="body" sz="quarter" idx="39"/>
          </p:nvPr>
        </p:nvSpPr>
        <p:spPr>
          <a:xfrm>
            <a:off x="7046091" y="3039602"/>
            <a:ext cx="1953996" cy="365125"/>
          </a:xfrm>
        </p:spPr>
        <p:txBody>
          <a:bodyPr>
            <a:normAutofit/>
          </a:bodyPr>
          <a:lstStyle>
            <a:lvl1pPr algn="r">
              <a:lnSpc>
                <a:spcPct val="100000"/>
              </a:lnSpc>
              <a:defRPr sz="18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6" name="Text Placeholder 13">
            <a:extLst>
              <a:ext uri="{FF2B5EF4-FFF2-40B4-BE49-F238E27FC236}">
                <a16:creationId xmlns:a16="http://schemas.microsoft.com/office/drawing/2014/main" id="{78DEB980-B290-B91B-5AE1-3881F69F9F05}"/>
              </a:ext>
            </a:extLst>
          </p:cNvPr>
          <p:cNvSpPr>
            <a:spLocks noGrp="1"/>
          </p:cNvSpPr>
          <p:nvPr>
            <p:ph type="body" sz="quarter" idx="40"/>
          </p:nvPr>
        </p:nvSpPr>
        <p:spPr>
          <a:xfrm>
            <a:off x="7046091" y="3655668"/>
            <a:ext cx="1953996" cy="365125"/>
          </a:xfrm>
        </p:spPr>
        <p:txBody>
          <a:bodyPr>
            <a:normAutofit/>
          </a:bodyPr>
          <a:lstStyle>
            <a:lvl1pPr algn="r">
              <a:lnSpc>
                <a:spcPct val="100000"/>
              </a:lnSpc>
              <a:defRPr sz="18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7" name="Text Placeholder 13">
            <a:extLst>
              <a:ext uri="{FF2B5EF4-FFF2-40B4-BE49-F238E27FC236}">
                <a16:creationId xmlns:a16="http://schemas.microsoft.com/office/drawing/2014/main" id="{E36E9BA4-0B0B-930A-98F3-028AFC4B4BCF}"/>
              </a:ext>
            </a:extLst>
          </p:cNvPr>
          <p:cNvSpPr>
            <a:spLocks noGrp="1"/>
          </p:cNvSpPr>
          <p:nvPr>
            <p:ph type="body" sz="quarter" idx="41"/>
          </p:nvPr>
        </p:nvSpPr>
        <p:spPr>
          <a:xfrm>
            <a:off x="6776935" y="4271735"/>
            <a:ext cx="2247581" cy="365125"/>
          </a:xfrm>
        </p:spPr>
        <p:txBody>
          <a:bodyPr>
            <a:normAutofit/>
          </a:bodyPr>
          <a:lstStyle>
            <a:lvl1pPr algn="r">
              <a:lnSpc>
                <a:spcPct val="100000"/>
              </a:lnSpc>
              <a:defRPr sz="18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8" name="Text Placeholder 8">
            <a:extLst>
              <a:ext uri="{FF2B5EF4-FFF2-40B4-BE49-F238E27FC236}">
                <a16:creationId xmlns:a16="http://schemas.microsoft.com/office/drawing/2014/main" id="{813BFD26-73A0-74A9-9C36-E6BCF48E1AA7}"/>
              </a:ext>
            </a:extLst>
          </p:cNvPr>
          <p:cNvSpPr>
            <a:spLocks noGrp="1"/>
          </p:cNvSpPr>
          <p:nvPr>
            <p:ph type="body" sz="quarter" idx="12" hasCustomPrompt="1"/>
          </p:nvPr>
        </p:nvSpPr>
        <p:spPr>
          <a:xfrm>
            <a:off x="4828419" y="3588015"/>
            <a:ext cx="2083581" cy="311150"/>
          </a:xfrm>
        </p:spPr>
        <p:txBody>
          <a:bodyPr/>
          <a:lstStyle>
            <a:lvl1pPr algn="ctr">
              <a:defRPr b="1">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HEADLINE</a:t>
            </a:r>
          </a:p>
        </p:txBody>
      </p:sp>
      <p:pic>
        <p:nvPicPr>
          <p:cNvPr id="2" name="Picture 1" descr="Logo&#10;&#10;Description automatically generated">
            <a:extLst>
              <a:ext uri="{FF2B5EF4-FFF2-40B4-BE49-F238E27FC236}">
                <a16:creationId xmlns:a16="http://schemas.microsoft.com/office/drawing/2014/main" id="{CFCA8737-B069-461A-E6E7-3E43819F5A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4400" y="4920563"/>
            <a:ext cx="1947600" cy="1947600"/>
          </a:xfrm>
          <a:prstGeom prst="rect">
            <a:avLst/>
          </a:prstGeom>
        </p:spPr>
      </p:pic>
    </p:spTree>
    <p:extLst>
      <p:ext uri="{BB962C8B-B14F-4D97-AF65-F5344CB8AC3E}">
        <p14:creationId xmlns:p14="http://schemas.microsoft.com/office/powerpoint/2010/main" val="29657830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82539634-5FE0-39A2-F018-AA128922C2BE}"/>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2">
            <a:extLst>
              <a:ext uri="{FF2B5EF4-FFF2-40B4-BE49-F238E27FC236}">
                <a16:creationId xmlns:a16="http://schemas.microsoft.com/office/drawing/2014/main" id="{18EE1100-EEF0-9763-E298-41A279D51E78}"/>
              </a:ext>
            </a:extLst>
          </p:cNvPr>
          <p:cNvSpPr>
            <a:spLocks noGrp="1"/>
          </p:cNvSpPr>
          <p:nvPr>
            <p:ph type="ftr" sz="quarter" idx="11"/>
          </p:nvPr>
        </p:nvSpPr>
        <p:spPr>
          <a:xfrm>
            <a:off x="615596" y="6356349"/>
            <a:ext cx="4114800" cy="365125"/>
          </a:xfrm>
        </p:spPr>
        <p:txBody>
          <a:bodyPr/>
          <a:lstStyle>
            <a:lvl1pPr>
              <a:defRPr>
                <a:solidFill>
                  <a:schemeClr val="bg1"/>
                </a:solidFill>
              </a:defRPr>
            </a:lvl1pPr>
          </a:lstStyle>
          <a:p>
            <a:endParaRPr lang="en-US"/>
          </a:p>
        </p:txBody>
      </p:sp>
      <p:pic>
        <p:nvPicPr>
          <p:cNvPr id="6" name="Picture 5" descr="Background pattern&#10;&#10;Description automatically generated">
            <a:extLst>
              <a:ext uri="{FF2B5EF4-FFF2-40B4-BE49-F238E27FC236}">
                <a16:creationId xmlns:a16="http://schemas.microsoft.com/office/drawing/2014/main" id="{656DE188-EFCA-95EB-E52A-1165BA538C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2896" cy="1379245"/>
          </a:xfrm>
          <a:prstGeom prst="rect">
            <a:avLst/>
          </a:prstGeom>
        </p:spPr>
      </p:pic>
      <p:sp>
        <p:nvSpPr>
          <p:cNvPr id="15" name="Text Placeholder 13">
            <a:extLst>
              <a:ext uri="{FF2B5EF4-FFF2-40B4-BE49-F238E27FC236}">
                <a16:creationId xmlns:a16="http://schemas.microsoft.com/office/drawing/2014/main" id="{63AE1B94-0750-BF21-868E-0BB711579E3A}"/>
              </a:ext>
            </a:extLst>
          </p:cNvPr>
          <p:cNvSpPr>
            <a:spLocks noGrp="1"/>
          </p:cNvSpPr>
          <p:nvPr>
            <p:ph type="body" sz="quarter" idx="18"/>
          </p:nvPr>
        </p:nvSpPr>
        <p:spPr>
          <a:xfrm>
            <a:off x="3777435" y="2459716"/>
            <a:ext cx="1161079" cy="613770"/>
          </a:xfrm>
        </p:spPr>
        <p:txBody>
          <a:bodyPr>
            <a:normAutofit/>
          </a:bodyPr>
          <a:lstStyle>
            <a:lvl1pPr>
              <a:lnSpc>
                <a:spcPct val="100000"/>
              </a:lnSpc>
              <a:defRPr sz="14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6" name="Text Placeholder 13">
            <a:extLst>
              <a:ext uri="{FF2B5EF4-FFF2-40B4-BE49-F238E27FC236}">
                <a16:creationId xmlns:a16="http://schemas.microsoft.com/office/drawing/2014/main" id="{AC480154-BB21-D0D7-A9D2-80180950414D}"/>
              </a:ext>
            </a:extLst>
          </p:cNvPr>
          <p:cNvSpPr>
            <a:spLocks noGrp="1"/>
          </p:cNvSpPr>
          <p:nvPr>
            <p:ph type="body" sz="quarter" idx="19"/>
          </p:nvPr>
        </p:nvSpPr>
        <p:spPr>
          <a:xfrm>
            <a:off x="2773838" y="4042382"/>
            <a:ext cx="1920490" cy="613770"/>
          </a:xfrm>
        </p:spPr>
        <p:txBody>
          <a:bodyPr>
            <a:normAutofit/>
          </a:bodyPr>
          <a:lstStyle>
            <a:lvl1pPr>
              <a:lnSpc>
                <a:spcPct val="100000"/>
              </a:lnSpc>
              <a:defRPr sz="14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7" name="Text Placeholder 13">
            <a:extLst>
              <a:ext uri="{FF2B5EF4-FFF2-40B4-BE49-F238E27FC236}">
                <a16:creationId xmlns:a16="http://schemas.microsoft.com/office/drawing/2014/main" id="{A985F430-A998-9C55-A104-2CDECF2C6E73}"/>
              </a:ext>
            </a:extLst>
          </p:cNvPr>
          <p:cNvSpPr>
            <a:spLocks noGrp="1"/>
          </p:cNvSpPr>
          <p:nvPr>
            <p:ph type="body" sz="quarter" idx="20"/>
          </p:nvPr>
        </p:nvSpPr>
        <p:spPr>
          <a:xfrm>
            <a:off x="3697412" y="5567820"/>
            <a:ext cx="1669718" cy="613770"/>
          </a:xfrm>
        </p:spPr>
        <p:txBody>
          <a:bodyPr>
            <a:normAutofit/>
          </a:bodyPr>
          <a:lstStyle>
            <a:lvl1pPr>
              <a:lnSpc>
                <a:spcPct val="100000"/>
              </a:lnSpc>
              <a:defRPr sz="14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8" name="Text Placeholder 13">
            <a:extLst>
              <a:ext uri="{FF2B5EF4-FFF2-40B4-BE49-F238E27FC236}">
                <a16:creationId xmlns:a16="http://schemas.microsoft.com/office/drawing/2014/main" id="{43154C54-4CF2-0B66-0CD0-F59746E818AD}"/>
              </a:ext>
            </a:extLst>
          </p:cNvPr>
          <p:cNvSpPr>
            <a:spLocks noGrp="1"/>
          </p:cNvSpPr>
          <p:nvPr>
            <p:ph type="body" sz="quarter" idx="21"/>
          </p:nvPr>
        </p:nvSpPr>
        <p:spPr>
          <a:xfrm>
            <a:off x="5345992" y="6175265"/>
            <a:ext cx="1733727" cy="613770"/>
          </a:xfrm>
        </p:spPr>
        <p:txBody>
          <a:bodyPr>
            <a:normAutofit/>
          </a:bodyPr>
          <a:lstStyle>
            <a:lvl1pPr>
              <a:lnSpc>
                <a:spcPct val="100000"/>
              </a:lnSpc>
              <a:defRPr sz="14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9" name="Text Placeholder 13">
            <a:extLst>
              <a:ext uri="{FF2B5EF4-FFF2-40B4-BE49-F238E27FC236}">
                <a16:creationId xmlns:a16="http://schemas.microsoft.com/office/drawing/2014/main" id="{7EDFFA87-52A4-49B1-33D5-72D011C4426E}"/>
              </a:ext>
            </a:extLst>
          </p:cNvPr>
          <p:cNvSpPr>
            <a:spLocks noGrp="1"/>
          </p:cNvSpPr>
          <p:nvPr>
            <p:ph type="body" sz="quarter" idx="22"/>
          </p:nvPr>
        </p:nvSpPr>
        <p:spPr>
          <a:xfrm>
            <a:off x="7037946" y="5568135"/>
            <a:ext cx="1558637" cy="613770"/>
          </a:xfrm>
        </p:spPr>
        <p:txBody>
          <a:bodyPr>
            <a:normAutofit/>
          </a:bodyPr>
          <a:lstStyle>
            <a:lvl1pPr>
              <a:lnSpc>
                <a:spcPct val="100000"/>
              </a:lnSpc>
              <a:defRPr sz="14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0" name="Text Placeholder 13">
            <a:extLst>
              <a:ext uri="{FF2B5EF4-FFF2-40B4-BE49-F238E27FC236}">
                <a16:creationId xmlns:a16="http://schemas.microsoft.com/office/drawing/2014/main" id="{B24435D0-A9AC-5934-9195-B01FAB4B4EAF}"/>
              </a:ext>
            </a:extLst>
          </p:cNvPr>
          <p:cNvSpPr>
            <a:spLocks noGrp="1"/>
          </p:cNvSpPr>
          <p:nvPr>
            <p:ph type="body" sz="quarter" idx="23"/>
          </p:nvPr>
        </p:nvSpPr>
        <p:spPr>
          <a:xfrm>
            <a:off x="7978884" y="4042382"/>
            <a:ext cx="1639136" cy="613770"/>
          </a:xfrm>
        </p:spPr>
        <p:txBody>
          <a:bodyPr>
            <a:normAutofit/>
          </a:bodyPr>
          <a:lstStyle>
            <a:lvl1pPr>
              <a:lnSpc>
                <a:spcPct val="100000"/>
              </a:lnSpc>
              <a:defRPr sz="14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1" name="Text Placeholder 13">
            <a:extLst>
              <a:ext uri="{FF2B5EF4-FFF2-40B4-BE49-F238E27FC236}">
                <a16:creationId xmlns:a16="http://schemas.microsoft.com/office/drawing/2014/main" id="{E6E98AA1-B08C-AFE5-665F-414102B590C4}"/>
              </a:ext>
            </a:extLst>
          </p:cNvPr>
          <p:cNvSpPr>
            <a:spLocks noGrp="1"/>
          </p:cNvSpPr>
          <p:nvPr>
            <p:ph type="body" sz="quarter" idx="24"/>
          </p:nvPr>
        </p:nvSpPr>
        <p:spPr>
          <a:xfrm>
            <a:off x="6986996" y="2459716"/>
            <a:ext cx="1842010" cy="613770"/>
          </a:xfrm>
        </p:spPr>
        <p:txBody>
          <a:bodyPr>
            <a:normAutofit/>
          </a:bodyPr>
          <a:lstStyle>
            <a:lvl1pPr>
              <a:lnSpc>
                <a:spcPct val="100000"/>
              </a:lnSpc>
              <a:defRPr sz="14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8" name="Text Placeholder 8">
            <a:extLst>
              <a:ext uri="{FF2B5EF4-FFF2-40B4-BE49-F238E27FC236}">
                <a16:creationId xmlns:a16="http://schemas.microsoft.com/office/drawing/2014/main" id="{56C3B66C-2CEB-6345-F1DB-9C035D810F7E}"/>
              </a:ext>
            </a:extLst>
          </p:cNvPr>
          <p:cNvSpPr>
            <a:spLocks noGrp="1"/>
          </p:cNvSpPr>
          <p:nvPr>
            <p:ph type="body" sz="quarter" idx="12" hasCustomPrompt="1"/>
          </p:nvPr>
        </p:nvSpPr>
        <p:spPr>
          <a:xfrm>
            <a:off x="4938514" y="3581899"/>
            <a:ext cx="2083581" cy="311150"/>
          </a:xfrm>
        </p:spPr>
        <p:txBody>
          <a:bodyPr/>
          <a:lstStyle>
            <a:lvl1pPr algn="ctr">
              <a:defRPr b="1">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HEADLINE</a:t>
            </a:r>
          </a:p>
        </p:txBody>
      </p:sp>
      <p:sp>
        <p:nvSpPr>
          <p:cNvPr id="38" name="Text Placeholder 9">
            <a:extLst>
              <a:ext uri="{FF2B5EF4-FFF2-40B4-BE49-F238E27FC236}">
                <a16:creationId xmlns:a16="http://schemas.microsoft.com/office/drawing/2014/main" id="{187B39DF-D49F-A5F1-23EC-9D6809E1729C}"/>
              </a:ext>
            </a:extLst>
          </p:cNvPr>
          <p:cNvSpPr>
            <a:spLocks noGrp="1"/>
          </p:cNvSpPr>
          <p:nvPr>
            <p:ph type="body" sz="quarter" idx="34" hasCustomPrompt="1"/>
          </p:nvPr>
        </p:nvSpPr>
        <p:spPr>
          <a:xfrm>
            <a:off x="537558" y="820797"/>
            <a:ext cx="10982657" cy="574675"/>
          </a:xfrm>
        </p:spPr>
        <p:txBody>
          <a:bodyPr>
            <a:normAutofit/>
          </a:bodyPr>
          <a:lstStyle>
            <a:lvl1pPr>
              <a:defRPr sz="3600"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Process infographic</a:t>
            </a:r>
          </a:p>
        </p:txBody>
      </p:sp>
      <p:sp>
        <p:nvSpPr>
          <p:cNvPr id="43" name="Picture Placeholder 42">
            <a:extLst>
              <a:ext uri="{FF2B5EF4-FFF2-40B4-BE49-F238E27FC236}">
                <a16:creationId xmlns:a16="http://schemas.microsoft.com/office/drawing/2014/main" id="{DCBC6043-A116-583D-F8B0-947512A2BD0E}"/>
              </a:ext>
            </a:extLst>
          </p:cNvPr>
          <p:cNvSpPr>
            <a:spLocks noGrp="1"/>
          </p:cNvSpPr>
          <p:nvPr>
            <p:ph type="pic" sz="quarter" idx="35"/>
          </p:nvPr>
        </p:nvSpPr>
        <p:spPr>
          <a:xfrm>
            <a:off x="4054121" y="1737522"/>
            <a:ext cx="676275" cy="676275"/>
          </a:xfrm>
        </p:spPr>
        <p:txBody>
          <a:bodyPr/>
          <a:lstStyle/>
          <a:p>
            <a:endParaRPr lang="en-US"/>
          </a:p>
        </p:txBody>
      </p:sp>
      <p:sp>
        <p:nvSpPr>
          <p:cNvPr id="44" name="Picture Placeholder 42">
            <a:extLst>
              <a:ext uri="{FF2B5EF4-FFF2-40B4-BE49-F238E27FC236}">
                <a16:creationId xmlns:a16="http://schemas.microsoft.com/office/drawing/2014/main" id="{AD7A0A03-8131-8FB9-D67D-3B39A6411A07}"/>
              </a:ext>
            </a:extLst>
          </p:cNvPr>
          <p:cNvSpPr>
            <a:spLocks noGrp="1"/>
          </p:cNvSpPr>
          <p:nvPr>
            <p:ph type="pic" sz="quarter" idx="36"/>
          </p:nvPr>
        </p:nvSpPr>
        <p:spPr>
          <a:xfrm>
            <a:off x="3044581" y="3302452"/>
            <a:ext cx="676275" cy="676275"/>
          </a:xfrm>
        </p:spPr>
        <p:txBody>
          <a:bodyPr/>
          <a:lstStyle/>
          <a:p>
            <a:endParaRPr lang="en-US"/>
          </a:p>
        </p:txBody>
      </p:sp>
      <p:sp>
        <p:nvSpPr>
          <p:cNvPr id="45" name="Picture Placeholder 42">
            <a:extLst>
              <a:ext uri="{FF2B5EF4-FFF2-40B4-BE49-F238E27FC236}">
                <a16:creationId xmlns:a16="http://schemas.microsoft.com/office/drawing/2014/main" id="{73528B07-C950-EB95-C103-2728278C4D13}"/>
              </a:ext>
            </a:extLst>
          </p:cNvPr>
          <p:cNvSpPr>
            <a:spLocks noGrp="1"/>
          </p:cNvSpPr>
          <p:nvPr>
            <p:ph type="pic" sz="quarter" idx="37"/>
          </p:nvPr>
        </p:nvSpPr>
        <p:spPr>
          <a:xfrm>
            <a:off x="4053767" y="4856244"/>
            <a:ext cx="676275" cy="676275"/>
          </a:xfrm>
        </p:spPr>
        <p:txBody>
          <a:bodyPr/>
          <a:lstStyle/>
          <a:p>
            <a:endParaRPr lang="en-US"/>
          </a:p>
        </p:txBody>
      </p:sp>
      <p:sp>
        <p:nvSpPr>
          <p:cNvPr id="46" name="Picture Placeholder 42">
            <a:extLst>
              <a:ext uri="{FF2B5EF4-FFF2-40B4-BE49-F238E27FC236}">
                <a16:creationId xmlns:a16="http://schemas.microsoft.com/office/drawing/2014/main" id="{41538D0E-3227-A98E-B252-3C82480F227C}"/>
              </a:ext>
            </a:extLst>
          </p:cNvPr>
          <p:cNvSpPr>
            <a:spLocks noGrp="1"/>
          </p:cNvSpPr>
          <p:nvPr>
            <p:ph type="pic" sz="quarter" idx="38"/>
          </p:nvPr>
        </p:nvSpPr>
        <p:spPr>
          <a:xfrm>
            <a:off x="5652352" y="5431482"/>
            <a:ext cx="676275" cy="676275"/>
          </a:xfrm>
        </p:spPr>
        <p:txBody>
          <a:bodyPr/>
          <a:lstStyle/>
          <a:p>
            <a:endParaRPr lang="en-US"/>
          </a:p>
        </p:txBody>
      </p:sp>
      <p:sp>
        <p:nvSpPr>
          <p:cNvPr id="47" name="Picture Placeholder 42">
            <a:extLst>
              <a:ext uri="{FF2B5EF4-FFF2-40B4-BE49-F238E27FC236}">
                <a16:creationId xmlns:a16="http://schemas.microsoft.com/office/drawing/2014/main" id="{7F8FF14D-8AC5-0F06-30DD-92B89A2AFEFF}"/>
              </a:ext>
            </a:extLst>
          </p:cNvPr>
          <p:cNvSpPr>
            <a:spLocks noGrp="1"/>
          </p:cNvSpPr>
          <p:nvPr>
            <p:ph type="pic" sz="quarter" idx="39"/>
          </p:nvPr>
        </p:nvSpPr>
        <p:spPr>
          <a:xfrm>
            <a:off x="7250937" y="4863416"/>
            <a:ext cx="676275" cy="676275"/>
          </a:xfrm>
        </p:spPr>
        <p:txBody>
          <a:bodyPr/>
          <a:lstStyle/>
          <a:p>
            <a:endParaRPr lang="en-US"/>
          </a:p>
        </p:txBody>
      </p:sp>
      <p:sp>
        <p:nvSpPr>
          <p:cNvPr id="48" name="Picture Placeholder 42">
            <a:extLst>
              <a:ext uri="{FF2B5EF4-FFF2-40B4-BE49-F238E27FC236}">
                <a16:creationId xmlns:a16="http://schemas.microsoft.com/office/drawing/2014/main" id="{A3402C58-990E-AA84-1A40-AAE434F0212B}"/>
              </a:ext>
            </a:extLst>
          </p:cNvPr>
          <p:cNvSpPr>
            <a:spLocks noGrp="1"/>
          </p:cNvSpPr>
          <p:nvPr>
            <p:ph type="pic" sz="quarter" idx="40"/>
          </p:nvPr>
        </p:nvSpPr>
        <p:spPr>
          <a:xfrm>
            <a:off x="8258091" y="3302452"/>
            <a:ext cx="676275" cy="676275"/>
          </a:xfrm>
        </p:spPr>
        <p:txBody>
          <a:bodyPr/>
          <a:lstStyle/>
          <a:p>
            <a:endParaRPr lang="en-US"/>
          </a:p>
        </p:txBody>
      </p:sp>
      <p:sp>
        <p:nvSpPr>
          <p:cNvPr id="49" name="Picture Placeholder 42">
            <a:extLst>
              <a:ext uri="{FF2B5EF4-FFF2-40B4-BE49-F238E27FC236}">
                <a16:creationId xmlns:a16="http://schemas.microsoft.com/office/drawing/2014/main" id="{E0DB6988-8638-B2AB-50D8-5FBC80DEC234}"/>
              </a:ext>
            </a:extLst>
          </p:cNvPr>
          <p:cNvSpPr>
            <a:spLocks noGrp="1"/>
          </p:cNvSpPr>
          <p:nvPr>
            <p:ph type="pic" sz="quarter" idx="41"/>
          </p:nvPr>
        </p:nvSpPr>
        <p:spPr>
          <a:xfrm>
            <a:off x="7250937" y="1743093"/>
            <a:ext cx="676275" cy="676275"/>
          </a:xfrm>
        </p:spPr>
        <p:txBody>
          <a:bodyPr/>
          <a:lstStyle/>
          <a:p>
            <a:endParaRPr lang="en-US"/>
          </a:p>
        </p:txBody>
      </p:sp>
      <p:pic>
        <p:nvPicPr>
          <p:cNvPr id="2" name="Picture 1" descr="Logo&#10;&#10;Description automatically generated">
            <a:extLst>
              <a:ext uri="{FF2B5EF4-FFF2-40B4-BE49-F238E27FC236}">
                <a16:creationId xmlns:a16="http://schemas.microsoft.com/office/drawing/2014/main" id="{E36417EB-538D-FABE-40D5-1DB04AC655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4400" y="4920563"/>
            <a:ext cx="1947600" cy="1947600"/>
          </a:xfrm>
          <a:prstGeom prst="rect">
            <a:avLst/>
          </a:prstGeom>
        </p:spPr>
      </p:pic>
    </p:spTree>
    <p:extLst>
      <p:ext uri="{BB962C8B-B14F-4D97-AF65-F5344CB8AC3E}">
        <p14:creationId xmlns:p14="http://schemas.microsoft.com/office/powerpoint/2010/main" val="22406292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resentation Titl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79023A1-7C05-4BAE-40A3-7D9A0509FA2C}"/>
              </a:ext>
            </a:extLst>
          </p:cNvPr>
          <p:cNvSpPr>
            <a:spLocks noGrp="1"/>
          </p:cNvSpPr>
          <p:nvPr>
            <p:ph type="body" sz="quarter" idx="10"/>
          </p:nvPr>
        </p:nvSpPr>
        <p:spPr>
          <a:xfrm>
            <a:off x="927183" y="5053581"/>
            <a:ext cx="3914640" cy="1325563"/>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3">
            <a:extLst>
              <a:ext uri="{FF2B5EF4-FFF2-40B4-BE49-F238E27FC236}">
                <a16:creationId xmlns:a16="http://schemas.microsoft.com/office/drawing/2014/main" id="{FF441686-8DCE-53FA-3B79-1A8138F913B0}"/>
              </a:ext>
            </a:extLst>
          </p:cNvPr>
          <p:cNvSpPr>
            <a:spLocks noGrp="1"/>
          </p:cNvSpPr>
          <p:nvPr>
            <p:ph type="title" hasCustomPrompt="1"/>
          </p:nvPr>
        </p:nvSpPr>
        <p:spPr>
          <a:xfrm>
            <a:off x="927183" y="3321117"/>
            <a:ext cx="4351395" cy="1822407"/>
          </a:xfrm>
        </p:spPr>
        <p:txBody>
          <a:bodyPr>
            <a:normAutofit/>
          </a:bodyPr>
          <a:lstStyle>
            <a:lvl1pPr>
              <a:defRPr sz="4800" b="1">
                <a:solidFill>
                  <a:schemeClr val="bg1"/>
                </a:solidFill>
              </a:defRPr>
            </a:lvl1pPr>
          </a:lstStyle>
          <a:p>
            <a:r>
              <a:rPr lang="en-US" dirty="0"/>
              <a:t>Presentation Title</a:t>
            </a:r>
          </a:p>
        </p:txBody>
      </p:sp>
      <p:sp>
        <p:nvSpPr>
          <p:cNvPr id="3" name="Picture Placeholder 2">
            <a:extLst>
              <a:ext uri="{FF2B5EF4-FFF2-40B4-BE49-F238E27FC236}">
                <a16:creationId xmlns:a16="http://schemas.microsoft.com/office/drawing/2014/main" id="{5F09BCA7-BEA4-5891-FB83-00E7BED40420}"/>
              </a:ext>
            </a:extLst>
          </p:cNvPr>
          <p:cNvSpPr>
            <a:spLocks noGrp="1"/>
          </p:cNvSpPr>
          <p:nvPr>
            <p:ph type="pic" sz="quarter" idx="11"/>
          </p:nvPr>
        </p:nvSpPr>
        <p:spPr>
          <a:xfrm>
            <a:off x="0" y="0"/>
            <a:ext cx="12192000" cy="6858000"/>
          </a:xfrm>
        </p:spPr>
        <p:txBody>
          <a:bodyPr/>
          <a:lstStyle/>
          <a:p>
            <a:r>
              <a:rPr lang="en-US" dirty="0"/>
              <a:t>Click icon to add picture</a:t>
            </a:r>
          </a:p>
        </p:txBody>
      </p:sp>
    </p:spTree>
    <p:extLst>
      <p:ext uri="{BB962C8B-B14F-4D97-AF65-F5344CB8AC3E}">
        <p14:creationId xmlns:p14="http://schemas.microsoft.com/office/powerpoint/2010/main" val="1649168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4177B600-A8F9-7462-DA1E-6C1C8E7DB5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150265" cy="1376097"/>
          </a:xfrm>
          <a:prstGeom prst="rect">
            <a:avLst/>
          </a:prstGeom>
        </p:spPr>
      </p:pic>
      <p:sp>
        <p:nvSpPr>
          <p:cNvPr id="14" name="Text Placeholder 13">
            <a:extLst>
              <a:ext uri="{FF2B5EF4-FFF2-40B4-BE49-F238E27FC236}">
                <a16:creationId xmlns:a16="http://schemas.microsoft.com/office/drawing/2014/main" id="{7153D7AD-6C5C-4CD1-64BF-61FCDC92D4E0}"/>
              </a:ext>
            </a:extLst>
          </p:cNvPr>
          <p:cNvSpPr>
            <a:spLocks noGrp="1"/>
          </p:cNvSpPr>
          <p:nvPr>
            <p:ph type="body" sz="quarter" idx="12"/>
          </p:nvPr>
        </p:nvSpPr>
        <p:spPr>
          <a:xfrm>
            <a:off x="575132" y="2967067"/>
            <a:ext cx="4197469" cy="923865"/>
          </a:xfrm>
        </p:spPr>
        <p:txBody>
          <a:bodyPr/>
          <a:lstStyle>
            <a:lvl1pPr>
              <a:defRPr sz="1800">
                <a:solidFill>
                  <a:schemeClr val="accent1"/>
                </a:solidFill>
              </a:defRPr>
            </a:lvl1pPr>
            <a:lvl2pPr>
              <a:defRPr sz="1600">
                <a:solidFill>
                  <a:schemeClr val="accent1"/>
                </a:solidFill>
              </a:defRPr>
            </a:lvl2pPr>
            <a:lvl3pPr>
              <a:defRPr sz="1400">
                <a:solidFill>
                  <a:schemeClr val="accent1"/>
                </a:solidFill>
              </a:defRPr>
            </a:lvl3pPr>
            <a:lvl4pPr>
              <a:defRPr sz="1200">
                <a:solidFill>
                  <a:schemeClr val="accent1"/>
                </a:solidFill>
              </a:defRPr>
            </a:lvl4pPr>
            <a:lvl5pPr>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3">
            <a:extLst>
              <a:ext uri="{FF2B5EF4-FFF2-40B4-BE49-F238E27FC236}">
                <a16:creationId xmlns:a16="http://schemas.microsoft.com/office/drawing/2014/main" id="{E2BAB0F6-6ABD-3568-3305-B02DF7EED82E}"/>
              </a:ext>
            </a:extLst>
          </p:cNvPr>
          <p:cNvSpPr>
            <a:spLocks noGrp="1"/>
          </p:cNvSpPr>
          <p:nvPr>
            <p:ph type="body" sz="quarter" idx="13"/>
          </p:nvPr>
        </p:nvSpPr>
        <p:spPr>
          <a:xfrm>
            <a:off x="575131" y="3958916"/>
            <a:ext cx="4197469" cy="923865"/>
          </a:xfrm>
        </p:spPr>
        <p:txBody>
          <a:bodyPr>
            <a:noAutofit/>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1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Footer Placeholder 2">
            <a:extLst>
              <a:ext uri="{FF2B5EF4-FFF2-40B4-BE49-F238E27FC236}">
                <a16:creationId xmlns:a16="http://schemas.microsoft.com/office/drawing/2014/main" id="{5FA0938F-17DE-81E4-CB99-019CB5FA5481}"/>
              </a:ext>
            </a:extLst>
          </p:cNvPr>
          <p:cNvSpPr>
            <a:spLocks noGrp="1"/>
          </p:cNvSpPr>
          <p:nvPr>
            <p:ph type="ftr" sz="quarter" idx="11"/>
          </p:nvPr>
        </p:nvSpPr>
        <p:spPr>
          <a:xfrm>
            <a:off x="615596" y="6356349"/>
            <a:ext cx="4114800" cy="365125"/>
          </a:xfrm>
        </p:spPr>
        <p:txBody>
          <a:bodyPr/>
          <a:lstStyle/>
          <a:p>
            <a:endParaRPr lang="en-US"/>
          </a:p>
        </p:txBody>
      </p:sp>
      <p:sp>
        <p:nvSpPr>
          <p:cNvPr id="3" name="Picture Placeholder 2">
            <a:extLst>
              <a:ext uri="{FF2B5EF4-FFF2-40B4-BE49-F238E27FC236}">
                <a16:creationId xmlns:a16="http://schemas.microsoft.com/office/drawing/2014/main" id="{92B1C4D0-5DCE-CD7F-7947-A63646A5BDC5}"/>
              </a:ext>
            </a:extLst>
          </p:cNvPr>
          <p:cNvSpPr>
            <a:spLocks noGrp="1"/>
          </p:cNvSpPr>
          <p:nvPr>
            <p:ph type="pic" sz="quarter" idx="14"/>
          </p:nvPr>
        </p:nvSpPr>
        <p:spPr>
          <a:xfrm>
            <a:off x="5826125" y="0"/>
            <a:ext cx="6365875" cy="6858000"/>
          </a:xfrm>
        </p:spPr>
        <p:txBody>
          <a:bodyPr/>
          <a:lstStyle/>
          <a:p>
            <a:endParaRPr lang="en-US"/>
          </a:p>
        </p:txBody>
      </p:sp>
    </p:spTree>
    <p:extLst>
      <p:ext uri="{BB962C8B-B14F-4D97-AF65-F5344CB8AC3E}">
        <p14:creationId xmlns:p14="http://schemas.microsoft.com/office/powerpoint/2010/main" val="23190027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cknowledgment of TOs">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4177B600-A8F9-7462-DA1E-6C1C8E7DB5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1041737" y="1"/>
            <a:ext cx="1150265" cy="1376097"/>
          </a:xfrm>
          <a:prstGeom prst="rect">
            <a:avLst/>
          </a:prstGeom>
        </p:spPr>
      </p:pic>
      <p:pic>
        <p:nvPicPr>
          <p:cNvPr id="2" name="Picture 1" descr="A picture containing logo&#10;&#10;Description automatically generated">
            <a:extLst>
              <a:ext uri="{FF2B5EF4-FFF2-40B4-BE49-F238E27FC236}">
                <a16:creationId xmlns:a16="http://schemas.microsoft.com/office/drawing/2014/main" id="{2550BFB6-6E18-82E6-7D2B-1182AA1DE7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0032" y="4916032"/>
            <a:ext cx="1941968" cy="1941968"/>
          </a:xfrm>
          <a:prstGeom prst="rect">
            <a:avLst/>
          </a:prstGeom>
        </p:spPr>
      </p:pic>
      <p:pic>
        <p:nvPicPr>
          <p:cNvPr id="5" name="Picture 4" descr="A picture containing fabric, several&#10;&#10;Description automatically generated">
            <a:extLst>
              <a:ext uri="{FF2B5EF4-FFF2-40B4-BE49-F238E27FC236}">
                <a16:creationId xmlns:a16="http://schemas.microsoft.com/office/drawing/2014/main" id="{DCD61B0A-4982-B2B5-ED8A-EE1D4F5FF9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3406140" cy="6854592"/>
          </a:xfrm>
          <a:prstGeom prst="rect">
            <a:avLst/>
          </a:prstGeom>
        </p:spPr>
      </p:pic>
      <p:sp>
        <p:nvSpPr>
          <p:cNvPr id="7" name="TextBox 6">
            <a:extLst>
              <a:ext uri="{FF2B5EF4-FFF2-40B4-BE49-F238E27FC236}">
                <a16:creationId xmlns:a16="http://schemas.microsoft.com/office/drawing/2014/main" id="{554F64B8-9517-3004-4145-CAACA8BEE7B7}"/>
              </a:ext>
            </a:extLst>
          </p:cNvPr>
          <p:cNvSpPr txBox="1"/>
          <p:nvPr userDrawn="1"/>
        </p:nvSpPr>
        <p:spPr>
          <a:xfrm>
            <a:off x="4038132" y="1130712"/>
            <a:ext cx="4278837" cy="1200329"/>
          </a:xfrm>
          <a:prstGeom prst="rect">
            <a:avLst/>
          </a:prstGeom>
          <a:noFill/>
        </p:spPr>
        <p:txBody>
          <a:bodyPr wrap="square" rtlCol="0">
            <a:spAutoFit/>
          </a:bodyPr>
          <a:lstStyle/>
          <a:p>
            <a:r>
              <a:rPr lang="en-US" sz="3600" b="1" dirty="0">
                <a:solidFill>
                  <a:schemeClr val="accent1"/>
                </a:solidFill>
                <a:latin typeface="+mj-lt"/>
              </a:rPr>
              <a:t>Acknowledgement of Traditional Owners</a:t>
            </a:r>
          </a:p>
        </p:txBody>
      </p:sp>
      <p:cxnSp>
        <p:nvCxnSpPr>
          <p:cNvPr id="9" name="Straight Connector 8">
            <a:extLst>
              <a:ext uri="{FF2B5EF4-FFF2-40B4-BE49-F238E27FC236}">
                <a16:creationId xmlns:a16="http://schemas.microsoft.com/office/drawing/2014/main" id="{0731FE9A-BA8C-755F-FC0E-292C0D851115}"/>
              </a:ext>
            </a:extLst>
          </p:cNvPr>
          <p:cNvCxnSpPr>
            <a:cxnSpLocks/>
          </p:cNvCxnSpPr>
          <p:nvPr userDrawn="1"/>
        </p:nvCxnSpPr>
        <p:spPr>
          <a:xfrm>
            <a:off x="4122078" y="2331041"/>
            <a:ext cx="3413388"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82192B03-73B4-06C8-1EFF-71095F785104}"/>
              </a:ext>
            </a:extLst>
          </p:cNvPr>
          <p:cNvSpPr txBox="1"/>
          <p:nvPr userDrawn="1"/>
        </p:nvSpPr>
        <p:spPr>
          <a:xfrm>
            <a:off x="4038131" y="2586334"/>
            <a:ext cx="6612935" cy="2718180"/>
          </a:xfrm>
          <a:prstGeom prst="rect">
            <a:avLst/>
          </a:prstGeom>
          <a:noFill/>
        </p:spPr>
        <p:txBody>
          <a:bodyPr wrap="square" rtlCol="0">
            <a:spAutoFit/>
          </a:bodyPr>
          <a:lstStyle/>
          <a:p>
            <a:r>
              <a:rPr lang="en-AU" sz="2133" dirty="0">
                <a:solidFill>
                  <a:schemeClr val="accent1"/>
                </a:solidFill>
              </a:rPr>
              <a:t>WALGA acknowledges the continuing connection of Aboriginal people to Country, culture and community. </a:t>
            </a:r>
          </a:p>
          <a:p>
            <a:endParaRPr lang="en-AU" sz="2133" dirty="0">
              <a:solidFill>
                <a:schemeClr val="accent1"/>
              </a:solidFill>
            </a:endParaRPr>
          </a:p>
          <a:p>
            <a:r>
              <a:rPr lang="en-AU" sz="2133" dirty="0">
                <a:solidFill>
                  <a:schemeClr val="accent1"/>
                </a:solidFill>
              </a:rPr>
              <a:t>We embrace the vast Aboriginal cultural diversity throughout Western Australia, including Boorloo (Perth), on the land of the Whadjuk Noongar People, where WALGA is located and we acknowledge and pay respect to Elders past and present. </a:t>
            </a:r>
          </a:p>
        </p:txBody>
      </p:sp>
    </p:spTree>
    <p:extLst>
      <p:ext uri="{BB962C8B-B14F-4D97-AF65-F5344CB8AC3E}">
        <p14:creationId xmlns:p14="http://schemas.microsoft.com/office/powerpoint/2010/main" val="28837763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4177B600-A8F9-7462-DA1E-6C1C8E7DB5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150265" cy="1376097"/>
          </a:xfrm>
          <a:prstGeom prst="rect">
            <a:avLst/>
          </a:prstGeom>
        </p:spPr>
      </p:pic>
      <p:sp>
        <p:nvSpPr>
          <p:cNvPr id="14" name="Text Placeholder 13">
            <a:extLst>
              <a:ext uri="{FF2B5EF4-FFF2-40B4-BE49-F238E27FC236}">
                <a16:creationId xmlns:a16="http://schemas.microsoft.com/office/drawing/2014/main" id="{7153D7AD-6C5C-4CD1-64BF-61FCDC92D4E0}"/>
              </a:ext>
            </a:extLst>
          </p:cNvPr>
          <p:cNvSpPr>
            <a:spLocks noGrp="1"/>
          </p:cNvSpPr>
          <p:nvPr>
            <p:ph type="body" sz="quarter" idx="12"/>
          </p:nvPr>
        </p:nvSpPr>
        <p:spPr>
          <a:xfrm>
            <a:off x="575132" y="2967069"/>
            <a:ext cx="4197469" cy="923865"/>
          </a:xfrm>
        </p:spPr>
        <p:txBody>
          <a:bodyPr/>
          <a:lstStyle>
            <a:lvl1pPr>
              <a:defRPr sz="1800">
                <a:solidFill>
                  <a:schemeClr val="accent1"/>
                </a:solidFill>
              </a:defRPr>
            </a:lvl1pPr>
            <a:lvl2pPr>
              <a:defRPr sz="1600">
                <a:solidFill>
                  <a:schemeClr val="accent1"/>
                </a:solidFill>
              </a:defRPr>
            </a:lvl2pPr>
            <a:lvl3pPr>
              <a:defRPr sz="1400">
                <a:solidFill>
                  <a:schemeClr val="accent1"/>
                </a:solidFill>
              </a:defRPr>
            </a:lvl3pPr>
            <a:lvl4pPr>
              <a:defRPr sz="1200">
                <a:solidFill>
                  <a:schemeClr val="accent1"/>
                </a:solidFill>
              </a:defRPr>
            </a:lvl4pPr>
            <a:lvl5pPr>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a:extLst>
              <a:ext uri="{FF2B5EF4-FFF2-40B4-BE49-F238E27FC236}">
                <a16:creationId xmlns:a16="http://schemas.microsoft.com/office/drawing/2014/main" id="{E2BAB0F6-6ABD-3568-3305-B02DF7EED82E}"/>
              </a:ext>
            </a:extLst>
          </p:cNvPr>
          <p:cNvSpPr>
            <a:spLocks noGrp="1"/>
          </p:cNvSpPr>
          <p:nvPr>
            <p:ph type="body" sz="quarter" idx="13"/>
          </p:nvPr>
        </p:nvSpPr>
        <p:spPr>
          <a:xfrm>
            <a:off x="575132" y="3958917"/>
            <a:ext cx="4197469" cy="923865"/>
          </a:xfrm>
        </p:spPr>
        <p:txBody>
          <a:bodyPr>
            <a:noAutofit/>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1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Footer Placeholder 2">
            <a:extLst>
              <a:ext uri="{FF2B5EF4-FFF2-40B4-BE49-F238E27FC236}">
                <a16:creationId xmlns:a16="http://schemas.microsoft.com/office/drawing/2014/main" id="{5FA0938F-17DE-81E4-CB99-019CB5FA5481}"/>
              </a:ext>
            </a:extLst>
          </p:cNvPr>
          <p:cNvSpPr>
            <a:spLocks noGrp="1"/>
          </p:cNvSpPr>
          <p:nvPr>
            <p:ph type="ftr" sz="quarter" idx="11"/>
          </p:nvPr>
        </p:nvSpPr>
        <p:spPr>
          <a:xfrm>
            <a:off x="615596" y="6356350"/>
            <a:ext cx="4114800" cy="365125"/>
          </a:xfrm>
        </p:spPr>
        <p:txBody>
          <a:bodyPr/>
          <a:lstStyle/>
          <a:p>
            <a:endParaRPr lang="en-US" dirty="0"/>
          </a:p>
        </p:txBody>
      </p:sp>
      <p:sp>
        <p:nvSpPr>
          <p:cNvPr id="3" name="Picture Placeholder 2">
            <a:extLst>
              <a:ext uri="{FF2B5EF4-FFF2-40B4-BE49-F238E27FC236}">
                <a16:creationId xmlns:a16="http://schemas.microsoft.com/office/drawing/2014/main" id="{92B1C4D0-5DCE-CD7F-7947-A63646A5BDC5}"/>
              </a:ext>
            </a:extLst>
          </p:cNvPr>
          <p:cNvSpPr>
            <a:spLocks noGrp="1"/>
          </p:cNvSpPr>
          <p:nvPr>
            <p:ph type="pic" sz="quarter" idx="14"/>
          </p:nvPr>
        </p:nvSpPr>
        <p:spPr>
          <a:xfrm>
            <a:off x="5826125" y="0"/>
            <a:ext cx="6365875" cy="6858000"/>
          </a:xfrm>
        </p:spPr>
        <p:txBody>
          <a:bodyPr/>
          <a:lstStyle/>
          <a:p>
            <a:r>
              <a:rPr lang="en-US" dirty="0"/>
              <a:t>Click icon to add picture</a:t>
            </a:r>
          </a:p>
        </p:txBody>
      </p:sp>
    </p:spTree>
    <p:extLst>
      <p:ext uri="{BB962C8B-B14F-4D97-AF65-F5344CB8AC3E}">
        <p14:creationId xmlns:p14="http://schemas.microsoft.com/office/powerpoint/2010/main" val="37221996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xecutive Summary">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B8D731D-2561-F16E-F528-FFAB73A70547}"/>
              </a:ext>
            </a:extLst>
          </p:cNvPr>
          <p:cNvSpPr/>
          <p:nvPr userDrawn="1"/>
        </p:nvSpPr>
        <p:spPr>
          <a:xfrm>
            <a:off x="0" y="2815153"/>
            <a:ext cx="12192000" cy="40530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descr="Background pattern&#10;&#10;Description automatically generated">
            <a:extLst>
              <a:ext uri="{FF2B5EF4-FFF2-40B4-BE49-F238E27FC236}">
                <a16:creationId xmlns:a16="http://schemas.microsoft.com/office/drawing/2014/main" id="{6817AB82-B1FA-3E72-6FA0-D9297A5623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150265" cy="1376097"/>
          </a:xfrm>
          <a:prstGeom prst="rect">
            <a:avLst/>
          </a:prstGeom>
        </p:spPr>
      </p:pic>
      <p:sp>
        <p:nvSpPr>
          <p:cNvPr id="9" name="Text Placeholder 8">
            <a:extLst>
              <a:ext uri="{FF2B5EF4-FFF2-40B4-BE49-F238E27FC236}">
                <a16:creationId xmlns:a16="http://schemas.microsoft.com/office/drawing/2014/main" id="{1BDACB47-A2EA-D064-E1AF-ED55F059A15C}"/>
              </a:ext>
            </a:extLst>
          </p:cNvPr>
          <p:cNvSpPr>
            <a:spLocks noGrp="1"/>
          </p:cNvSpPr>
          <p:nvPr>
            <p:ph type="body" sz="quarter" idx="12" hasCustomPrompt="1"/>
          </p:nvPr>
        </p:nvSpPr>
        <p:spPr>
          <a:xfrm>
            <a:off x="794298" y="3973295"/>
            <a:ext cx="2517775" cy="311151"/>
          </a:xfrm>
        </p:spPr>
        <p:txBody>
          <a:bodyPr/>
          <a:lstStyle>
            <a:lvl1pPr>
              <a:defRPr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HEADLINE</a:t>
            </a:r>
          </a:p>
        </p:txBody>
      </p:sp>
      <p:sp>
        <p:nvSpPr>
          <p:cNvPr id="11" name="Text Placeholder 10">
            <a:extLst>
              <a:ext uri="{FF2B5EF4-FFF2-40B4-BE49-F238E27FC236}">
                <a16:creationId xmlns:a16="http://schemas.microsoft.com/office/drawing/2014/main" id="{4DFBF5FE-9DD2-B649-B008-88C3C26654D3}"/>
              </a:ext>
            </a:extLst>
          </p:cNvPr>
          <p:cNvSpPr>
            <a:spLocks noGrp="1"/>
          </p:cNvSpPr>
          <p:nvPr>
            <p:ph type="body" sz="quarter" idx="13"/>
          </p:nvPr>
        </p:nvSpPr>
        <p:spPr>
          <a:xfrm>
            <a:off x="794298" y="4368285"/>
            <a:ext cx="2422525" cy="1535112"/>
          </a:xfrm>
        </p:spPr>
        <p:txBody>
          <a:bodyPr>
            <a:no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8">
            <a:extLst>
              <a:ext uri="{FF2B5EF4-FFF2-40B4-BE49-F238E27FC236}">
                <a16:creationId xmlns:a16="http://schemas.microsoft.com/office/drawing/2014/main" id="{3E0FC2B8-8A95-DEBD-87A9-9DACAB64CB55}"/>
              </a:ext>
            </a:extLst>
          </p:cNvPr>
          <p:cNvSpPr>
            <a:spLocks noGrp="1"/>
          </p:cNvSpPr>
          <p:nvPr>
            <p:ph type="body" sz="quarter" idx="14" hasCustomPrompt="1"/>
          </p:nvPr>
        </p:nvSpPr>
        <p:spPr>
          <a:xfrm>
            <a:off x="3728874" y="3973295"/>
            <a:ext cx="2517775" cy="311151"/>
          </a:xfrm>
        </p:spPr>
        <p:txBody>
          <a:bodyPr/>
          <a:lstStyle>
            <a:lvl1pPr>
              <a:defRPr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HEADLINE</a:t>
            </a:r>
          </a:p>
        </p:txBody>
      </p:sp>
      <p:sp>
        <p:nvSpPr>
          <p:cNvPr id="17" name="Text Placeholder 10">
            <a:extLst>
              <a:ext uri="{FF2B5EF4-FFF2-40B4-BE49-F238E27FC236}">
                <a16:creationId xmlns:a16="http://schemas.microsoft.com/office/drawing/2014/main" id="{7822BFD8-E505-5413-6691-F17ED9D106FF}"/>
              </a:ext>
            </a:extLst>
          </p:cNvPr>
          <p:cNvSpPr>
            <a:spLocks noGrp="1"/>
          </p:cNvSpPr>
          <p:nvPr>
            <p:ph type="body" sz="quarter" idx="15"/>
          </p:nvPr>
        </p:nvSpPr>
        <p:spPr>
          <a:xfrm>
            <a:off x="3728872" y="4368285"/>
            <a:ext cx="2422525" cy="1535112"/>
          </a:xfrm>
        </p:spPr>
        <p:txBody>
          <a:bodyPr>
            <a:no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8">
            <a:extLst>
              <a:ext uri="{FF2B5EF4-FFF2-40B4-BE49-F238E27FC236}">
                <a16:creationId xmlns:a16="http://schemas.microsoft.com/office/drawing/2014/main" id="{A35FA9FE-BC4F-BE76-CE02-13130EC914CF}"/>
              </a:ext>
            </a:extLst>
          </p:cNvPr>
          <p:cNvSpPr>
            <a:spLocks noGrp="1"/>
          </p:cNvSpPr>
          <p:nvPr>
            <p:ph type="body" sz="quarter" idx="16" hasCustomPrompt="1"/>
          </p:nvPr>
        </p:nvSpPr>
        <p:spPr>
          <a:xfrm>
            <a:off x="6552657" y="3973295"/>
            <a:ext cx="2517775" cy="311151"/>
          </a:xfrm>
        </p:spPr>
        <p:txBody>
          <a:bodyPr/>
          <a:lstStyle>
            <a:lvl1pPr>
              <a:defRPr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HEADLINE</a:t>
            </a:r>
          </a:p>
        </p:txBody>
      </p:sp>
      <p:sp>
        <p:nvSpPr>
          <p:cNvPr id="19" name="Text Placeholder 10">
            <a:extLst>
              <a:ext uri="{FF2B5EF4-FFF2-40B4-BE49-F238E27FC236}">
                <a16:creationId xmlns:a16="http://schemas.microsoft.com/office/drawing/2014/main" id="{900D0606-A66F-7358-61CC-1D0A8420C5BD}"/>
              </a:ext>
            </a:extLst>
          </p:cNvPr>
          <p:cNvSpPr>
            <a:spLocks noGrp="1"/>
          </p:cNvSpPr>
          <p:nvPr>
            <p:ph type="body" sz="quarter" idx="17"/>
          </p:nvPr>
        </p:nvSpPr>
        <p:spPr>
          <a:xfrm>
            <a:off x="6552656" y="4368285"/>
            <a:ext cx="2422525" cy="1535112"/>
          </a:xfrm>
        </p:spPr>
        <p:txBody>
          <a:bodyPr>
            <a:no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8">
            <a:extLst>
              <a:ext uri="{FF2B5EF4-FFF2-40B4-BE49-F238E27FC236}">
                <a16:creationId xmlns:a16="http://schemas.microsoft.com/office/drawing/2014/main" id="{D0A10388-C551-63D5-A6C8-EDD20DE8ED4A}"/>
              </a:ext>
            </a:extLst>
          </p:cNvPr>
          <p:cNvSpPr>
            <a:spLocks noGrp="1"/>
          </p:cNvSpPr>
          <p:nvPr>
            <p:ph type="body" sz="quarter" idx="18" hasCustomPrompt="1"/>
          </p:nvPr>
        </p:nvSpPr>
        <p:spPr>
          <a:xfrm>
            <a:off x="9443123" y="3973295"/>
            <a:ext cx="2517775" cy="311151"/>
          </a:xfrm>
        </p:spPr>
        <p:txBody>
          <a:bodyPr/>
          <a:lstStyle>
            <a:lvl1pPr>
              <a:defRPr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HEADLINE</a:t>
            </a:r>
          </a:p>
        </p:txBody>
      </p:sp>
      <p:sp>
        <p:nvSpPr>
          <p:cNvPr id="21" name="Text Placeholder 10">
            <a:extLst>
              <a:ext uri="{FF2B5EF4-FFF2-40B4-BE49-F238E27FC236}">
                <a16:creationId xmlns:a16="http://schemas.microsoft.com/office/drawing/2014/main" id="{318405D2-D1E4-939C-1903-19E0932AA8BC}"/>
              </a:ext>
            </a:extLst>
          </p:cNvPr>
          <p:cNvSpPr>
            <a:spLocks noGrp="1"/>
          </p:cNvSpPr>
          <p:nvPr>
            <p:ph type="body" sz="quarter" idx="19"/>
          </p:nvPr>
        </p:nvSpPr>
        <p:spPr>
          <a:xfrm>
            <a:off x="9443123" y="4368285"/>
            <a:ext cx="2422525" cy="1535112"/>
          </a:xfrm>
        </p:spPr>
        <p:txBody>
          <a:bodyPr>
            <a:no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2" name="Footer Placeholder 2">
            <a:extLst>
              <a:ext uri="{FF2B5EF4-FFF2-40B4-BE49-F238E27FC236}">
                <a16:creationId xmlns:a16="http://schemas.microsoft.com/office/drawing/2014/main" id="{FE13E0F0-A048-CE95-8092-F44F04177505}"/>
              </a:ext>
            </a:extLst>
          </p:cNvPr>
          <p:cNvSpPr>
            <a:spLocks noGrp="1"/>
          </p:cNvSpPr>
          <p:nvPr>
            <p:ph type="ftr" sz="quarter" idx="11"/>
          </p:nvPr>
        </p:nvSpPr>
        <p:spPr>
          <a:xfrm>
            <a:off x="615596" y="6356350"/>
            <a:ext cx="4114800" cy="365125"/>
          </a:xfrm>
        </p:spPr>
        <p:txBody>
          <a:bodyPr/>
          <a:lstStyle>
            <a:lvl1pPr>
              <a:defRPr>
                <a:solidFill>
                  <a:schemeClr val="bg1"/>
                </a:solidFill>
              </a:defRPr>
            </a:lvl1pPr>
          </a:lstStyle>
          <a:p>
            <a:endParaRPr lang="en-US" dirty="0"/>
          </a:p>
        </p:txBody>
      </p:sp>
      <p:sp>
        <p:nvSpPr>
          <p:cNvPr id="3" name="Picture Placeholder 2">
            <a:extLst>
              <a:ext uri="{FF2B5EF4-FFF2-40B4-BE49-F238E27FC236}">
                <a16:creationId xmlns:a16="http://schemas.microsoft.com/office/drawing/2014/main" id="{F1B3E6BD-AC4A-55CB-FDAE-93DC7C1C25AF}"/>
              </a:ext>
            </a:extLst>
          </p:cNvPr>
          <p:cNvSpPr>
            <a:spLocks noGrp="1"/>
          </p:cNvSpPr>
          <p:nvPr>
            <p:ph type="pic" sz="quarter" idx="20"/>
          </p:nvPr>
        </p:nvSpPr>
        <p:spPr>
          <a:xfrm>
            <a:off x="1055361" y="2074937"/>
            <a:ext cx="1520825" cy="1517651"/>
          </a:xfrm>
        </p:spPr>
        <p:txBody>
          <a:bodyPr/>
          <a:lstStyle/>
          <a:p>
            <a:r>
              <a:rPr lang="en-US" dirty="0"/>
              <a:t>Click icon to add picture</a:t>
            </a:r>
          </a:p>
        </p:txBody>
      </p:sp>
      <p:sp>
        <p:nvSpPr>
          <p:cNvPr id="26" name="Picture Placeholder 2">
            <a:extLst>
              <a:ext uri="{FF2B5EF4-FFF2-40B4-BE49-F238E27FC236}">
                <a16:creationId xmlns:a16="http://schemas.microsoft.com/office/drawing/2014/main" id="{B30AB24E-8902-1444-F2A4-E008344FB835}"/>
              </a:ext>
            </a:extLst>
          </p:cNvPr>
          <p:cNvSpPr>
            <a:spLocks noGrp="1"/>
          </p:cNvSpPr>
          <p:nvPr>
            <p:ph type="pic" sz="quarter" idx="21"/>
          </p:nvPr>
        </p:nvSpPr>
        <p:spPr>
          <a:xfrm>
            <a:off x="3874945" y="2083389"/>
            <a:ext cx="1520825" cy="1517651"/>
          </a:xfrm>
        </p:spPr>
        <p:txBody>
          <a:bodyPr/>
          <a:lstStyle/>
          <a:p>
            <a:r>
              <a:rPr lang="en-US" dirty="0"/>
              <a:t>Click icon to add picture</a:t>
            </a:r>
          </a:p>
        </p:txBody>
      </p:sp>
      <p:sp>
        <p:nvSpPr>
          <p:cNvPr id="28" name="Picture Placeholder 2">
            <a:extLst>
              <a:ext uri="{FF2B5EF4-FFF2-40B4-BE49-F238E27FC236}">
                <a16:creationId xmlns:a16="http://schemas.microsoft.com/office/drawing/2014/main" id="{22DD120C-EB1D-B1D9-A447-48B3BAFA08B1}"/>
              </a:ext>
            </a:extLst>
          </p:cNvPr>
          <p:cNvSpPr>
            <a:spLocks noGrp="1"/>
          </p:cNvSpPr>
          <p:nvPr>
            <p:ph type="pic" sz="quarter" idx="22"/>
          </p:nvPr>
        </p:nvSpPr>
        <p:spPr>
          <a:xfrm>
            <a:off x="6626742" y="2074257"/>
            <a:ext cx="1520825" cy="1517651"/>
          </a:xfrm>
        </p:spPr>
        <p:txBody>
          <a:bodyPr/>
          <a:lstStyle/>
          <a:p>
            <a:r>
              <a:rPr lang="en-US" dirty="0"/>
              <a:t>Click icon to add picture</a:t>
            </a:r>
          </a:p>
        </p:txBody>
      </p:sp>
      <p:sp>
        <p:nvSpPr>
          <p:cNvPr id="30" name="Picture Placeholder 2">
            <a:extLst>
              <a:ext uri="{FF2B5EF4-FFF2-40B4-BE49-F238E27FC236}">
                <a16:creationId xmlns:a16="http://schemas.microsoft.com/office/drawing/2014/main" id="{23CC22AD-07F9-0287-A33A-A5E692DE7E86}"/>
              </a:ext>
            </a:extLst>
          </p:cNvPr>
          <p:cNvSpPr>
            <a:spLocks noGrp="1"/>
          </p:cNvSpPr>
          <p:nvPr>
            <p:ph type="pic" sz="quarter" idx="23"/>
          </p:nvPr>
        </p:nvSpPr>
        <p:spPr>
          <a:xfrm>
            <a:off x="9620289" y="2074257"/>
            <a:ext cx="1520825" cy="1517651"/>
          </a:xfrm>
        </p:spPr>
        <p:txBody>
          <a:bodyPr/>
          <a:lstStyle/>
          <a:p>
            <a:r>
              <a:rPr lang="en-US" dirty="0"/>
              <a:t>Click icon to add picture</a:t>
            </a:r>
          </a:p>
        </p:txBody>
      </p:sp>
      <p:pic>
        <p:nvPicPr>
          <p:cNvPr id="2" name="Picture 1" descr="Logo&#10;&#10;Description automatically generated">
            <a:extLst>
              <a:ext uri="{FF2B5EF4-FFF2-40B4-BE49-F238E27FC236}">
                <a16:creationId xmlns:a16="http://schemas.microsoft.com/office/drawing/2014/main" id="{209C1A2D-4025-F9EF-B9AD-D337EADB31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4400" y="4920563"/>
            <a:ext cx="1947600" cy="1947600"/>
          </a:xfrm>
          <a:prstGeom prst="rect">
            <a:avLst/>
          </a:prstGeom>
        </p:spPr>
      </p:pic>
    </p:spTree>
    <p:extLst>
      <p:ext uri="{BB962C8B-B14F-4D97-AF65-F5344CB8AC3E}">
        <p14:creationId xmlns:p14="http://schemas.microsoft.com/office/powerpoint/2010/main" val="17166511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Executive Summary_AL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B8D731D-2561-F16E-F528-FFAB73A70547}"/>
              </a:ext>
            </a:extLst>
          </p:cNvPr>
          <p:cNvSpPr/>
          <p:nvPr userDrawn="1"/>
        </p:nvSpPr>
        <p:spPr>
          <a:xfrm>
            <a:off x="0" y="2815153"/>
            <a:ext cx="12192000" cy="40530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descr="Background pattern&#10;&#10;Description automatically generated">
            <a:extLst>
              <a:ext uri="{FF2B5EF4-FFF2-40B4-BE49-F238E27FC236}">
                <a16:creationId xmlns:a16="http://schemas.microsoft.com/office/drawing/2014/main" id="{6817AB82-B1FA-3E72-6FA0-D9297A5623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150265" cy="1376097"/>
          </a:xfrm>
          <a:prstGeom prst="rect">
            <a:avLst/>
          </a:prstGeom>
        </p:spPr>
      </p:pic>
      <p:sp>
        <p:nvSpPr>
          <p:cNvPr id="9" name="Text Placeholder 8">
            <a:extLst>
              <a:ext uri="{FF2B5EF4-FFF2-40B4-BE49-F238E27FC236}">
                <a16:creationId xmlns:a16="http://schemas.microsoft.com/office/drawing/2014/main" id="{1BDACB47-A2EA-D064-E1AF-ED55F059A15C}"/>
              </a:ext>
            </a:extLst>
          </p:cNvPr>
          <p:cNvSpPr>
            <a:spLocks noGrp="1"/>
          </p:cNvSpPr>
          <p:nvPr>
            <p:ph type="body" sz="quarter" idx="12" hasCustomPrompt="1"/>
          </p:nvPr>
        </p:nvSpPr>
        <p:spPr>
          <a:xfrm>
            <a:off x="794298" y="3429000"/>
            <a:ext cx="2517775" cy="311151"/>
          </a:xfrm>
        </p:spPr>
        <p:txBody>
          <a:bodyPr/>
          <a:lstStyle>
            <a:lvl1pPr>
              <a:defRPr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HEADLINE</a:t>
            </a:r>
          </a:p>
        </p:txBody>
      </p:sp>
      <p:sp>
        <p:nvSpPr>
          <p:cNvPr id="11" name="Text Placeholder 10">
            <a:extLst>
              <a:ext uri="{FF2B5EF4-FFF2-40B4-BE49-F238E27FC236}">
                <a16:creationId xmlns:a16="http://schemas.microsoft.com/office/drawing/2014/main" id="{4DFBF5FE-9DD2-B649-B008-88C3C26654D3}"/>
              </a:ext>
            </a:extLst>
          </p:cNvPr>
          <p:cNvSpPr>
            <a:spLocks noGrp="1"/>
          </p:cNvSpPr>
          <p:nvPr>
            <p:ph type="body" sz="quarter" idx="13"/>
          </p:nvPr>
        </p:nvSpPr>
        <p:spPr>
          <a:xfrm>
            <a:off x="794298" y="3823991"/>
            <a:ext cx="2422525" cy="1535112"/>
          </a:xfrm>
        </p:spPr>
        <p:txBody>
          <a:bodyPr>
            <a:no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8">
            <a:extLst>
              <a:ext uri="{FF2B5EF4-FFF2-40B4-BE49-F238E27FC236}">
                <a16:creationId xmlns:a16="http://schemas.microsoft.com/office/drawing/2014/main" id="{3E0FC2B8-8A95-DEBD-87A9-9DACAB64CB55}"/>
              </a:ext>
            </a:extLst>
          </p:cNvPr>
          <p:cNvSpPr>
            <a:spLocks noGrp="1"/>
          </p:cNvSpPr>
          <p:nvPr>
            <p:ph type="body" sz="quarter" idx="14" hasCustomPrompt="1"/>
          </p:nvPr>
        </p:nvSpPr>
        <p:spPr>
          <a:xfrm>
            <a:off x="3728874" y="3429000"/>
            <a:ext cx="2517775" cy="311151"/>
          </a:xfrm>
        </p:spPr>
        <p:txBody>
          <a:bodyPr/>
          <a:lstStyle>
            <a:lvl1pPr>
              <a:defRPr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HEADLINE</a:t>
            </a:r>
          </a:p>
        </p:txBody>
      </p:sp>
      <p:sp>
        <p:nvSpPr>
          <p:cNvPr id="17" name="Text Placeholder 10">
            <a:extLst>
              <a:ext uri="{FF2B5EF4-FFF2-40B4-BE49-F238E27FC236}">
                <a16:creationId xmlns:a16="http://schemas.microsoft.com/office/drawing/2014/main" id="{7822BFD8-E505-5413-6691-F17ED9D106FF}"/>
              </a:ext>
            </a:extLst>
          </p:cNvPr>
          <p:cNvSpPr>
            <a:spLocks noGrp="1"/>
          </p:cNvSpPr>
          <p:nvPr>
            <p:ph type="body" sz="quarter" idx="15"/>
          </p:nvPr>
        </p:nvSpPr>
        <p:spPr>
          <a:xfrm>
            <a:off x="3728872" y="3823991"/>
            <a:ext cx="2422525" cy="1535112"/>
          </a:xfrm>
        </p:spPr>
        <p:txBody>
          <a:bodyPr>
            <a:no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8">
            <a:extLst>
              <a:ext uri="{FF2B5EF4-FFF2-40B4-BE49-F238E27FC236}">
                <a16:creationId xmlns:a16="http://schemas.microsoft.com/office/drawing/2014/main" id="{A35FA9FE-BC4F-BE76-CE02-13130EC914CF}"/>
              </a:ext>
            </a:extLst>
          </p:cNvPr>
          <p:cNvSpPr>
            <a:spLocks noGrp="1"/>
          </p:cNvSpPr>
          <p:nvPr>
            <p:ph type="body" sz="quarter" idx="16" hasCustomPrompt="1"/>
          </p:nvPr>
        </p:nvSpPr>
        <p:spPr>
          <a:xfrm>
            <a:off x="6552657" y="3429000"/>
            <a:ext cx="2517775" cy="311151"/>
          </a:xfrm>
        </p:spPr>
        <p:txBody>
          <a:bodyPr/>
          <a:lstStyle>
            <a:lvl1pPr>
              <a:defRPr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HEADLINE</a:t>
            </a:r>
          </a:p>
        </p:txBody>
      </p:sp>
      <p:sp>
        <p:nvSpPr>
          <p:cNvPr id="19" name="Text Placeholder 10">
            <a:extLst>
              <a:ext uri="{FF2B5EF4-FFF2-40B4-BE49-F238E27FC236}">
                <a16:creationId xmlns:a16="http://schemas.microsoft.com/office/drawing/2014/main" id="{900D0606-A66F-7358-61CC-1D0A8420C5BD}"/>
              </a:ext>
            </a:extLst>
          </p:cNvPr>
          <p:cNvSpPr>
            <a:spLocks noGrp="1"/>
          </p:cNvSpPr>
          <p:nvPr>
            <p:ph type="body" sz="quarter" idx="17"/>
          </p:nvPr>
        </p:nvSpPr>
        <p:spPr>
          <a:xfrm>
            <a:off x="6552656" y="3823991"/>
            <a:ext cx="2422525" cy="1535112"/>
          </a:xfrm>
        </p:spPr>
        <p:txBody>
          <a:bodyPr>
            <a:no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8">
            <a:extLst>
              <a:ext uri="{FF2B5EF4-FFF2-40B4-BE49-F238E27FC236}">
                <a16:creationId xmlns:a16="http://schemas.microsoft.com/office/drawing/2014/main" id="{D0A10388-C551-63D5-A6C8-EDD20DE8ED4A}"/>
              </a:ext>
            </a:extLst>
          </p:cNvPr>
          <p:cNvSpPr>
            <a:spLocks noGrp="1"/>
          </p:cNvSpPr>
          <p:nvPr>
            <p:ph type="body" sz="quarter" idx="18" hasCustomPrompt="1"/>
          </p:nvPr>
        </p:nvSpPr>
        <p:spPr>
          <a:xfrm>
            <a:off x="9443123" y="3429000"/>
            <a:ext cx="2517775" cy="311151"/>
          </a:xfrm>
        </p:spPr>
        <p:txBody>
          <a:bodyPr/>
          <a:lstStyle>
            <a:lvl1pPr>
              <a:defRPr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HEADLINE</a:t>
            </a:r>
          </a:p>
        </p:txBody>
      </p:sp>
      <p:sp>
        <p:nvSpPr>
          <p:cNvPr id="21" name="Text Placeholder 10">
            <a:extLst>
              <a:ext uri="{FF2B5EF4-FFF2-40B4-BE49-F238E27FC236}">
                <a16:creationId xmlns:a16="http://schemas.microsoft.com/office/drawing/2014/main" id="{318405D2-D1E4-939C-1903-19E0932AA8BC}"/>
              </a:ext>
            </a:extLst>
          </p:cNvPr>
          <p:cNvSpPr>
            <a:spLocks noGrp="1"/>
          </p:cNvSpPr>
          <p:nvPr>
            <p:ph type="body" sz="quarter" idx="19"/>
          </p:nvPr>
        </p:nvSpPr>
        <p:spPr>
          <a:xfrm>
            <a:off x="9443123" y="3823991"/>
            <a:ext cx="2422525" cy="1535112"/>
          </a:xfrm>
        </p:spPr>
        <p:txBody>
          <a:bodyPr>
            <a:no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2" name="Footer Placeholder 2">
            <a:extLst>
              <a:ext uri="{FF2B5EF4-FFF2-40B4-BE49-F238E27FC236}">
                <a16:creationId xmlns:a16="http://schemas.microsoft.com/office/drawing/2014/main" id="{FE13E0F0-A048-CE95-8092-F44F04177505}"/>
              </a:ext>
            </a:extLst>
          </p:cNvPr>
          <p:cNvSpPr>
            <a:spLocks noGrp="1"/>
          </p:cNvSpPr>
          <p:nvPr>
            <p:ph type="ftr" sz="quarter" idx="11"/>
          </p:nvPr>
        </p:nvSpPr>
        <p:spPr>
          <a:xfrm>
            <a:off x="615596" y="6356350"/>
            <a:ext cx="4114800" cy="365125"/>
          </a:xfrm>
        </p:spPr>
        <p:txBody>
          <a:bodyPr/>
          <a:lstStyle>
            <a:lvl1pPr>
              <a:defRPr>
                <a:solidFill>
                  <a:schemeClr val="bg1"/>
                </a:solidFill>
              </a:defRPr>
            </a:lvl1pPr>
          </a:lstStyle>
          <a:p>
            <a:endParaRPr lang="en-US" dirty="0"/>
          </a:p>
        </p:txBody>
      </p:sp>
      <p:pic>
        <p:nvPicPr>
          <p:cNvPr id="2" name="Picture 1" descr="Logo&#10;&#10;Description automatically generated">
            <a:extLst>
              <a:ext uri="{FF2B5EF4-FFF2-40B4-BE49-F238E27FC236}">
                <a16:creationId xmlns:a16="http://schemas.microsoft.com/office/drawing/2014/main" id="{209C1A2D-4025-F9EF-B9AD-D337EADB31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4400" y="4920563"/>
            <a:ext cx="1947600" cy="1947600"/>
          </a:xfrm>
          <a:prstGeom prst="rect">
            <a:avLst/>
          </a:prstGeom>
        </p:spPr>
      </p:pic>
    </p:spTree>
    <p:extLst>
      <p:ext uri="{BB962C8B-B14F-4D97-AF65-F5344CB8AC3E}">
        <p14:creationId xmlns:p14="http://schemas.microsoft.com/office/powerpoint/2010/main" val="12435357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2" name="Text Placeholder 10">
            <a:extLst>
              <a:ext uri="{FF2B5EF4-FFF2-40B4-BE49-F238E27FC236}">
                <a16:creationId xmlns:a16="http://schemas.microsoft.com/office/drawing/2014/main" id="{C60D2F8A-EC16-C512-9789-DF4E33B08944}"/>
              </a:ext>
            </a:extLst>
          </p:cNvPr>
          <p:cNvSpPr>
            <a:spLocks noGrp="1"/>
          </p:cNvSpPr>
          <p:nvPr>
            <p:ph type="body" sz="quarter" idx="13"/>
          </p:nvPr>
        </p:nvSpPr>
        <p:spPr>
          <a:xfrm>
            <a:off x="7497897" y="2156755"/>
            <a:ext cx="4347331" cy="601213"/>
          </a:xfrm>
        </p:spPr>
        <p:txBody>
          <a:bodyPr>
            <a:noAutofit/>
          </a:bodyPr>
          <a:lstStyle>
            <a:lvl1pPr>
              <a:defRPr sz="1600">
                <a:solidFill>
                  <a:schemeClr val="accent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p:txBody>
      </p:sp>
      <p:sp>
        <p:nvSpPr>
          <p:cNvPr id="23" name="Text Placeholder 10">
            <a:extLst>
              <a:ext uri="{FF2B5EF4-FFF2-40B4-BE49-F238E27FC236}">
                <a16:creationId xmlns:a16="http://schemas.microsoft.com/office/drawing/2014/main" id="{944F3863-F50C-49B6-4DEF-3CD128AB5191}"/>
              </a:ext>
            </a:extLst>
          </p:cNvPr>
          <p:cNvSpPr>
            <a:spLocks noGrp="1"/>
          </p:cNvSpPr>
          <p:nvPr>
            <p:ph type="body" sz="quarter" idx="14"/>
          </p:nvPr>
        </p:nvSpPr>
        <p:spPr>
          <a:xfrm>
            <a:off x="7497897" y="2882000"/>
            <a:ext cx="4347331" cy="601213"/>
          </a:xfrm>
        </p:spPr>
        <p:txBody>
          <a:bodyPr>
            <a:noAutofit/>
          </a:bodyPr>
          <a:lstStyle>
            <a:lvl1pPr>
              <a:defRPr sz="1600">
                <a:solidFill>
                  <a:schemeClr val="accent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p:txBody>
      </p:sp>
      <p:sp>
        <p:nvSpPr>
          <p:cNvPr id="24" name="Text Placeholder 10">
            <a:extLst>
              <a:ext uri="{FF2B5EF4-FFF2-40B4-BE49-F238E27FC236}">
                <a16:creationId xmlns:a16="http://schemas.microsoft.com/office/drawing/2014/main" id="{A760CC87-C66B-9E38-76C6-6EC1D19C7468}"/>
              </a:ext>
            </a:extLst>
          </p:cNvPr>
          <p:cNvSpPr>
            <a:spLocks noGrp="1"/>
          </p:cNvSpPr>
          <p:nvPr>
            <p:ph type="body" sz="quarter" idx="15"/>
          </p:nvPr>
        </p:nvSpPr>
        <p:spPr>
          <a:xfrm>
            <a:off x="7497897" y="3616240"/>
            <a:ext cx="4347331" cy="601213"/>
          </a:xfrm>
        </p:spPr>
        <p:txBody>
          <a:bodyPr>
            <a:noAutofit/>
          </a:bodyPr>
          <a:lstStyle>
            <a:lvl1pPr>
              <a:defRPr sz="1600">
                <a:solidFill>
                  <a:schemeClr val="accent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p:txBody>
      </p:sp>
      <p:sp>
        <p:nvSpPr>
          <p:cNvPr id="25" name="Text Placeholder 10">
            <a:extLst>
              <a:ext uri="{FF2B5EF4-FFF2-40B4-BE49-F238E27FC236}">
                <a16:creationId xmlns:a16="http://schemas.microsoft.com/office/drawing/2014/main" id="{A19C5321-7078-8DC3-A3BA-BB50FA9FCFD7}"/>
              </a:ext>
            </a:extLst>
          </p:cNvPr>
          <p:cNvSpPr>
            <a:spLocks noGrp="1"/>
          </p:cNvSpPr>
          <p:nvPr>
            <p:ph type="body" sz="quarter" idx="16"/>
          </p:nvPr>
        </p:nvSpPr>
        <p:spPr>
          <a:xfrm>
            <a:off x="7497897" y="4350480"/>
            <a:ext cx="4347331" cy="601213"/>
          </a:xfrm>
        </p:spPr>
        <p:txBody>
          <a:bodyPr>
            <a:noAutofit/>
          </a:bodyPr>
          <a:lstStyle>
            <a:lvl1pPr>
              <a:defRPr sz="1600">
                <a:solidFill>
                  <a:schemeClr val="accent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p:txBody>
      </p:sp>
      <p:sp>
        <p:nvSpPr>
          <p:cNvPr id="26" name="Text Placeholder 10">
            <a:extLst>
              <a:ext uri="{FF2B5EF4-FFF2-40B4-BE49-F238E27FC236}">
                <a16:creationId xmlns:a16="http://schemas.microsoft.com/office/drawing/2014/main" id="{3FDB94E2-EB58-D661-A21F-331F940E1E47}"/>
              </a:ext>
            </a:extLst>
          </p:cNvPr>
          <p:cNvSpPr>
            <a:spLocks noGrp="1"/>
          </p:cNvSpPr>
          <p:nvPr>
            <p:ph type="body" sz="quarter" idx="17"/>
          </p:nvPr>
        </p:nvSpPr>
        <p:spPr>
          <a:xfrm>
            <a:off x="7497897" y="5081722"/>
            <a:ext cx="4347331" cy="601213"/>
          </a:xfrm>
        </p:spPr>
        <p:txBody>
          <a:bodyPr>
            <a:noAutofit/>
          </a:bodyPr>
          <a:lstStyle>
            <a:lvl1pPr>
              <a:defRPr sz="1600">
                <a:solidFill>
                  <a:schemeClr val="accent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p:txBody>
      </p:sp>
      <p:sp>
        <p:nvSpPr>
          <p:cNvPr id="29" name="Footer Placeholder 2">
            <a:extLst>
              <a:ext uri="{FF2B5EF4-FFF2-40B4-BE49-F238E27FC236}">
                <a16:creationId xmlns:a16="http://schemas.microsoft.com/office/drawing/2014/main" id="{2A9F6063-9D53-7A45-6401-6CB2101F8E0A}"/>
              </a:ext>
            </a:extLst>
          </p:cNvPr>
          <p:cNvSpPr>
            <a:spLocks noGrp="1"/>
          </p:cNvSpPr>
          <p:nvPr>
            <p:ph type="ftr" sz="quarter" idx="11"/>
          </p:nvPr>
        </p:nvSpPr>
        <p:spPr>
          <a:xfrm>
            <a:off x="615596" y="6356350"/>
            <a:ext cx="4114800" cy="365125"/>
          </a:xfrm>
        </p:spPr>
        <p:txBody>
          <a:bodyPr/>
          <a:lstStyle/>
          <a:p>
            <a:endParaRPr lang="en-US" dirty="0"/>
          </a:p>
        </p:txBody>
      </p:sp>
      <p:sp>
        <p:nvSpPr>
          <p:cNvPr id="3" name="Picture Placeholder 2">
            <a:extLst>
              <a:ext uri="{FF2B5EF4-FFF2-40B4-BE49-F238E27FC236}">
                <a16:creationId xmlns:a16="http://schemas.microsoft.com/office/drawing/2014/main" id="{CEAA6947-0B2E-6F91-D394-21B3AC0AD5C2}"/>
              </a:ext>
            </a:extLst>
          </p:cNvPr>
          <p:cNvSpPr>
            <a:spLocks noGrp="1"/>
          </p:cNvSpPr>
          <p:nvPr>
            <p:ph type="pic" sz="quarter" idx="18"/>
          </p:nvPr>
        </p:nvSpPr>
        <p:spPr>
          <a:xfrm>
            <a:off x="1" y="0"/>
            <a:ext cx="6365875" cy="6858000"/>
          </a:xfrm>
        </p:spPr>
        <p:txBody>
          <a:bodyPr/>
          <a:lstStyle/>
          <a:p>
            <a:r>
              <a:rPr lang="en-US" dirty="0"/>
              <a:t>Click icon to add picture</a:t>
            </a:r>
          </a:p>
        </p:txBody>
      </p:sp>
      <p:pic>
        <p:nvPicPr>
          <p:cNvPr id="2" name="Picture 1" descr="A picture containing logo&#10;&#10;Description automatically generated">
            <a:extLst>
              <a:ext uri="{FF2B5EF4-FFF2-40B4-BE49-F238E27FC236}">
                <a16:creationId xmlns:a16="http://schemas.microsoft.com/office/drawing/2014/main" id="{C77128D9-9381-0B94-B352-7F5B0EEDC0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0032" y="4916032"/>
            <a:ext cx="1941968" cy="1941968"/>
          </a:xfrm>
          <a:prstGeom prst="rect">
            <a:avLst/>
          </a:prstGeom>
        </p:spPr>
      </p:pic>
    </p:spTree>
    <p:extLst>
      <p:ext uri="{BB962C8B-B14F-4D97-AF65-F5344CB8AC3E}">
        <p14:creationId xmlns:p14="http://schemas.microsoft.com/office/powerpoint/2010/main" val="38732491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C6703FB2-FBB8-DFC6-9BC7-76616A8BA117}"/>
              </a:ext>
            </a:extLst>
          </p:cNvPr>
          <p:cNvSpPr/>
          <p:nvPr userDrawn="1"/>
        </p:nvSpPr>
        <p:spPr>
          <a:xfrm>
            <a:off x="6095997" y="0"/>
            <a:ext cx="609600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Footer Placeholder 2">
            <a:extLst>
              <a:ext uri="{FF2B5EF4-FFF2-40B4-BE49-F238E27FC236}">
                <a16:creationId xmlns:a16="http://schemas.microsoft.com/office/drawing/2014/main" id="{64F7C310-BFCE-53C5-81D8-1797FEC9F0A2}"/>
              </a:ext>
            </a:extLst>
          </p:cNvPr>
          <p:cNvSpPr>
            <a:spLocks noGrp="1"/>
          </p:cNvSpPr>
          <p:nvPr>
            <p:ph type="ftr" sz="quarter" idx="11"/>
          </p:nvPr>
        </p:nvSpPr>
        <p:spPr>
          <a:xfrm>
            <a:off x="615596" y="6356350"/>
            <a:ext cx="4114800" cy="365125"/>
          </a:xfrm>
        </p:spPr>
        <p:txBody>
          <a:bodyPr/>
          <a:lstStyle/>
          <a:p>
            <a:endParaRPr lang="en-US" dirty="0"/>
          </a:p>
        </p:txBody>
      </p:sp>
      <p:pic>
        <p:nvPicPr>
          <p:cNvPr id="5" name="Picture 4" descr="Background pattern&#10;&#10;Description automatically generated">
            <a:extLst>
              <a:ext uri="{FF2B5EF4-FFF2-40B4-BE49-F238E27FC236}">
                <a16:creationId xmlns:a16="http://schemas.microsoft.com/office/drawing/2014/main" id="{BDCA4BF5-A3A7-5350-C4EB-94E4ACEA91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150265" cy="1376097"/>
          </a:xfrm>
          <a:prstGeom prst="rect">
            <a:avLst/>
          </a:prstGeom>
        </p:spPr>
      </p:pic>
      <p:sp>
        <p:nvSpPr>
          <p:cNvPr id="9" name="Text Placeholder 8">
            <a:extLst>
              <a:ext uri="{FF2B5EF4-FFF2-40B4-BE49-F238E27FC236}">
                <a16:creationId xmlns:a16="http://schemas.microsoft.com/office/drawing/2014/main" id="{98F825FE-8DE8-8950-4F12-25566F667AB6}"/>
              </a:ext>
            </a:extLst>
          </p:cNvPr>
          <p:cNvSpPr>
            <a:spLocks noGrp="1"/>
          </p:cNvSpPr>
          <p:nvPr>
            <p:ph type="body" sz="quarter" idx="12" hasCustomPrompt="1"/>
          </p:nvPr>
        </p:nvSpPr>
        <p:spPr>
          <a:xfrm>
            <a:off x="554146" y="1742758"/>
            <a:ext cx="2517775" cy="311151"/>
          </a:xfrm>
        </p:spPr>
        <p:txBody>
          <a:bodyPr/>
          <a:lstStyle>
            <a:lvl1pPr>
              <a:defRPr b="1">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HEADLINE</a:t>
            </a:r>
          </a:p>
        </p:txBody>
      </p:sp>
      <p:sp>
        <p:nvSpPr>
          <p:cNvPr id="10" name="Text Placeholder 8">
            <a:extLst>
              <a:ext uri="{FF2B5EF4-FFF2-40B4-BE49-F238E27FC236}">
                <a16:creationId xmlns:a16="http://schemas.microsoft.com/office/drawing/2014/main" id="{5F83AAB8-764E-B8E2-BDF7-89F9B2DEE664}"/>
              </a:ext>
            </a:extLst>
          </p:cNvPr>
          <p:cNvSpPr>
            <a:spLocks noGrp="1"/>
          </p:cNvSpPr>
          <p:nvPr>
            <p:ph type="body" sz="quarter" idx="13" hasCustomPrompt="1"/>
          </p:nvPr>
        </p:nvSpPr>
        <p:spPr>
          <a:xfrm>
            <a:off x="6562513" y="1742758"/>
            <a:ext cx="2517775" cy="311151"/>
          </a:xfrm>
        </p:spPr>
        <p:txBody>
          <a:bodyPr/>
          <a:lstStyle>
            <a:lvl1pPr>
              <a:defRPr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HEADLINE</a:t>
            </a:r>
          </a:p>
        </p:txBody>
      </p:sp>
      <p:cxnSp>
        <p:nvCxnSpPr>
          <p:cNvPr id="12" name="Straight Connector 11">
            <a:extLst>
              <a:ext uri="{FF2B5EF4-FFF2-40B4-BE49-F238E27FC236}">
                <a16:creationId xmlns:a16="http://schemas.microsoft.com/office/drawing/2014/main" id="{56F0CB41-8FC8-9F2E-14D5-A9F979118DD9}"/>
              </a:ext>
            </a:extLst>
          </p:cNvPr>
          <p:cNvCxnSpPr/>
          <p:nvPr userDrawn="1"/>
        </p:nvCxnSpPr>
        <p:spPr>
          <a:xfrm>
            <a:off x="644578" y="2185567"/>
            <a:ext cx="54514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331BC8-F5E5-CF4D-D912-9748754E0182}"/>
              </a:ext>
            </a:extLst>
          </p:cNvPr>
          <p:cNvCxnSpPr/>
          <p:nvPr userDrawn="1"/>
        </p:nvCxnSpPr>
        <p:spPr>
          <a:xfrm>
            <a:off x="644578" y="3183411"/>
            <a:ext cx="54514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F23C9D0-9378-F020-FC40-D2D3053B5677}"/>
              </a:ext>
            </a:extLst>
          </p:cNvPr>
          <p:cNvCxnSpPr/>
          <p:nvPr userDrawn="1"/>
        </p:nvCxnSpPr>
        <p:spPr>
          <a:xfrm>
            <a:off x="644577" y="4574499"/>
            <a:ext cx="54514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D39B107-91DC-19E6-DC9E-86C9E5DA94E7}"/>
              </a:ext>
            </a:extLst>
          </p:cNvPr>
          <p:cNvCxnSpPr/>
          <p:nvPr userDrawn="1"/>
        </p:nvCxnSpPr>
        <p:spPr>
          <a:xfrm>
            <a:off x="6095999" y="2182068"/>
            <a:ext cx="54514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F25F908-7339-52E7-231E-64A9F81D8C8D}"/>
              </a:ext>
            </a:extLst>
          </p:cNvPr>
          <p:cNvCxnSpPr/>
          <p:nvPr userDrawn="1"/>
        </p:nvCxnSpPr>
        <p:spPr>
          <a:xfrm>
            <a:off x="6095999" y="3182411"/>
            <a:ext cx="54514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F8D40C-A92E-EFFA-9E2E-0BDBCD9B955F}"/>
              </a:ext>
            </a:extLst>
          </p:cNvPr>
          <p:cNvCxnSpPr/>
          <p:nvPr userDrawn="1"/>
        </p:nvCxnSpPr>
        <p:spPr>
          <a:xfrm>
            <a:off x="6095999" y="4573499"/>
            <a:ext cx="54514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35FE138B-698B-7C62-AE16-357324314D7E}"/>
              </a:ext>
            </a:extLst>
          </p:cNvPr>
          <p:cNvSpPr>
            <a:spLocks noGrp="1"/>
          </p:cNvSpPr>
          <p:nvPr>
            <p:ph type="body" sz="quarter" idx="14" hasCustomPrompt="1"/>
          </p:nvPr>
        </p:nvSpPr>
        <p:spPr>
          <a:xfrm>
            <a:off x="973764" y="2415826"/>
            <a:ext cx="995945" cy="347663"/>
          </a:xfrm>
        </p:spPr>
        <p:txBody>
          <a:bodyPr>
            <a:noAutofit/>
          </a:bodyPr>
          <a:lstStyle>
            <a:lvl1pPr>
              <a:defRPr sz="2400" b="1"/>
            </a:lvl1pPr>
          </a:lstStyle>
          <a:p>
            <a:pPr lvl="0"/>
            <a:r>
              <a:rPr lang="en-US" dirty="0"/>
              <a:t>00%</a:t>
            </a:r>
          </a:p>
        </p:txBody>
      </p:sp>
      <p:sp>
        <p:nvSpPr>
          <p:cNvPr id="20" name="Text Placeholder 18">
            <a:extLst>
              <a:ext uri="{FF2B5EF4-FFF2-40B4-BE49-F238E27FC236}">
                <a16:creationId xmlns:a16="http://schemas.microsoft.com/office/drawing/2014/main" id="{2226FFCB-C541-5577-231E-90EC00D8273A}"/>
              </a:ext>
            </a:extLst>
          </p:cNvPr>
          <p:cNvSpPr>
            <a:spLocks noGrp="1"/>
          </p:cNvSpPr>
          <p:nvPr>
            <p:ph type="body" sz="quarter" idx="15" hasCustomPrompt="1"/>
          </p:nvPr>
        </p:nvSpPr>
        <p:spPr>
          <a:xfrm>
            <a:off x="2397629" y="2412153"/>
            <a:ext cx="995945" cy="347663"/>
          </a:xfrm>
        </p:spPr>
        <p:txBody>
          <a:bodyPr>
            <a:noAutofit/>
          </a:bodyPr>
          <a:lstStyle>
            <a:lvl1pPr>
              <a:defRPr sz="2400" b="1"/>
            </a:lvl1pPr>
          </a:lstStyle>
          <a:p>
            <a:pPr lvl="0"/>
            <a:r>
              <a:rPr lang="en-US" dirty="0"/>
              <a:t>00%</a:t>
            </a:r>
          </a:p>
        </p:txBody>
      </p:sp>
      <p:sp>
        <p:nvSpPr>
          <p:cNvPr id="21" name="Text Placeholder 18">
            <a:extLst>
              <a:ext uri="{FF2B5EF4-FFF2-40B4-BE49-F238E27FC236}">
                <a16:creationId xmlns:a16="http://schemas.microsoft.com/office/drawing/2014/main" id="{52726395-035B-ADC4-6DBA-B5748CBAF0BA}"/>
              </a:ext>
            </a:extLst>
          </p:cNvPr>
          <p:cNvSpPr>
            <a:spLocks noGrp="1"/>
          </p:cNvSpPr>
          <p:nvPr>
            <p:ph type="body" sz="quarter" idx="16" hasCustomPrompt="1"/>
          </p:nvPr>
        </p:nvSpPr>
        <p:spPr>
          <a:xfrm>
            <a:off x="3734453" y="2409909"/>
            <a:ext cx="995945" cy="347663"/>
          </a:xfrm>
        </p:spPr>
        <p:txBody>
          <a:bodyPr>
            <a:noAutofit/>
          </a:bodyPr>
          <a:lstStyle>
            <a:lvl1pPr>
              <a:defRPr sz="2400" b="1"/>
            </a:lvl1pPr>
          </a:lstStyle>
          <a:p>
            <a:pPr lvl="0"/>
            <a:r>
              <a:rPr lang="en-US" dirty="0"/>
              <a:t>00%</a:t>
            </a:r>
          </a:p>
        </p:txBody>
      </p:sp>
      <p:sp>
        <p:nvSpPr>
          <p:cNvPr id="22" name="Text Placeholder 18">
            <a:extLst>
              <a:ext uri="{FF2B5EF4-FFF2-40B4-BE49-F238E27FC236}">
                <a16:creationId xmlns:a16="http://schemas.microsoft.com/office/drawing/2014/main" id="{67E5F841-293F-3BA3-66E7-E3CA7084883A}"/>
              </a:ext>
            </a:extLst>
          </p:cNvPr>
          <p:cNvSpPr>
            <a:spLocks noGrp="1"/>
          </p:cNvSpPr>
          <p:nvPr>
            <p:ph type="body" sz="quarter" idx="17" hasCustomPrompt="1"/>
          </p:nvPr>
        </p:nvSpPr>
        <p:spPr>
          <a:xfrm>
            <a:off x="6988417" y="2418393"/>
            <a:ext cx="995945" cy="347663"/>
          </a:xfrm>
        </p:spPr>
        <p:txBody>
          <a:bodyPr>
            <a:noAutofit/>
          </a:bodyPr>
          <a:lstStyle>
            <a:lvl1pPr>
              <a:defRPr sz="2400" b="1">
                <a:solidFill>
                  <a:schemeClr val="bg1"/>
                </a:solidFill>
              </a:defRPr>
            </a:lvl1pPr>
          </a:lstStyle>
          <a:p>
            <a:pPr lvl="0"/>
            <a:r>
              <a:rPr lang="en-US" dirty="0"/>
              <a:t>00%</a:t>
            </a:r>
          </a:p>
        </p:txBody>
      </p:sp>
      <p:sp>
        <p:nvSpPr>
          <p:cNvPr id="23" name="Text Placeholder 18">
            <a:extLst>
              <a:ext uri="{FF2B5EF4-FFF2-40B4-BE49-F238E27FC236}">
                <a16:creationId xmlns:a16="http://schemas.microsoft.com/office/drawing/2014/main" id="{CB2BB75B-06F2-9FD5-DBC7-56A1D0BA733A}"/>
              </a:ext>
            </a:extLst>
          </p:cNvPr>
          <p:cNvSpPr>
            <a:spLocks noGrp="1"/>
          </p:cNvSpPr>
          <p:nvPr>
            <p:ph type="body" sz="quarter" idx="18" hasCustomPrompt="1"/>
          </p:nvPr>
        </p:nvSpPr>
        <p:spPr>
          <a:xfrm>
            <a:off x="8412281" y="2422210"/>
            <a:ext cx="995945" cy="347663"/>
          </a:xfrm>
        </p:spPr>
        <p:txBody>
          <a:bodyPr>
            <a:noAutofit/>
          </a:bodyPr>
          <a:lstStyle>
            <a:lvl1pPr>
              <a:defRPr sz="2400" b="1">
                <a:solidFill>
                  <a:schemeClr val="bg1"/>
                </a:solidFill>
              </a:defRPr>
            </a:lvl1pPr>
          </a:lstStyle>
          <a:p>
            <a:pPr lvl="0"/>
            <a:r>
              <a:rPr lang="en-US" dirty="0"/>
              <a:t>00%</a:t>
            </a:r>
          </a:p>
        </p:txBody>
      </p:sp>
      <p:sp>
        <p:nvSpPr>
          <p:cNvPr id="24" name="Text Placeholder 18">
            <a:extLst>
              <a:ext uri="{FF2B5EF4-FFF2-40B4-BE49-F238E27FC236}">
                <a16:creationId xmlns:a16="http://schemas.microsoft.com/office/drawing/2014/main" id="{CACA19E8-ED87-2238-E193-4E7840A8EA19}"/>
              </a:ext>
            </a:extLst>
          </p:cNvPr>
          <p:cNvSpPr>
            <a:spLocks noGrp="1"/>
          </p:cNvSpPr>
          <p:nvPr>
            <p:ph type="body" sz="quarter" idx="19" hasCustomPrompt="1"/>
          </p:nvPr>
        </p:nvSpPr>
        <p:spPr>
          <a:xfrm>
            <a:off x="9749105" y="2409909"/>
            <a:ext cx="995945" cy="347663"/>
          </a:xfrm>
        </p:spPr>
        <p:txBody>
          <a:bodyPr>
            <a:noAutofit/>
          </a:bodyPr>
          <a:lstStyle>
            <a:lvl1pPr>
              <a:defRPr sz="2400" b="1">
                <a:solidFill>
                  <a:schemeClr val="bg1"/>
                </a:solidFill>
              </a:defRPr>
            </a:lvl1pPr>
          </a:lstStyle>
          <a:p>
            <a:pPr lvl="0"/>
            <a:r>
              <a:rPr lang="en-US" dirty="0"/>
              <a:t>00%</a:t>
            </a:r>
          </a:p>
        </p:txBody>
      </p:sp>
      <p:sp>
        <p:nvSpPr>
          <p:cNvPr id="27" name="Text Placeholder 26">
            <a:extLst>
              <a:ext uri="{FF2B5EF4-FFF2-40B4-BE49-F238E27FC236}">
                <a16:creationId xmlns:a16="http://schemas.microsoft.com/office/drawing/2014/main" id="{9A0E3E4C-4AA0-8D19-042F-D9CC471A5666}"/>
              </a:ext>
            </a:extLst>
          </p:cNvPr>
          <p:cNvSpPr>
            <a:spLocks noGrp="1"/>
          </p:cNvSpPr>
          <p:nvPr>
            <p:ph type="body" sz="quarter" idx="20" hasCustomPrompt="1"/>
          </p:nvPr>
        </p:nvSpPr>
        <p:spPr>
          <a:xfrm>
            <a:off x="973763" y="2742675"/>
            <a:ext cx="1244997" cy="293492"/>
          </a:xfrm>
        </p:spPr>
        <p:txBody>
          <a:bodyPr>
            <a:normAutofit/>
          </a:bodyPr>
          <a:lstStyle>
            <a:lvl1pPr>
              <a:defRPr sz="14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STATISTIC</a:t>
            </a:r>
          </a:p>
        </p:txBody>
      </p:sp>
      <p:sp>
        <p:nvSpPr>
          <p:cNvPr id="28" name="Text Placeholder 26">
            <a:extLst>
              <a:ext uri="{FF2B5EF4-FFF2-40B4-BE49-F238E27FC236}">
                <a16:creationId xmlns:a16="http://schemas.microsoft.com/office/drawing/2014/main" id="{448552B2-E0FF-2F80-E500-A1F9F8608E90}"/>
              </a:ext>
            </a:extLst>
          </p:cNvPr>
          <p:cNvSpPr>
            <a:spLocks noGrp="1"/>
          </p:cNvSpPr>
          <p:nvPr>
            <p:ph type="body" sz="quarter" idx="21" hasCustomPrompt="1"/>
          </p:nvPr>
        </p:nvSpPr>
        <p:spPr>
          <a:xfrm>
            <a:off x="2397628" y="2742675"/>
            <a:ext cx="1244997" cy="293492"/>
          </a:xfrm>
        </p:spPr>
        <p:txBody>
          <a:bodyPr>
            <a:normAutofit/>
          </a:bodyPr>
          <a:lstStyle>
            <a:lvl1pPr>
              <a:defRPr sz="14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STATISTIC</a:t>
            </a:r>
          </a:p>
        </p:txBody>
      </p:sp>
      <p:sp>
        <p:nvSpPr>
          <p:cNvPr id="29" name="Text Placeholder 26">
            <a:extLst>
              <a:ext uri="{FF2B5EF4-FFF2-40B4-BE49-F238E27FC236}">
                <a16:creationId xmlns:a16="http://schemas.microsoft.com/office/drawing/2014/main" id="{3B199AD3-6B44-3208-73ED-9D7E0A040F77}"/>
              </a:ext>
            </a:extLst>
          </p:cNvPr>
          <p:cNvSpPr>
            <a:spLocks noGrp="1"/>
          </p:cNvSpPr>
          <p:nvPr>
            <p:ph type="body" sz="quarter" idx="22" hasCustomPrompt="1"/>
          </p:nvPr>
        </p:nvSpPr>
        <p:spPr>
          <a:xfrm>
            <a:off x="3735035" y="2739335"/>
            <a:ext cx="1244997" cy="293492"/>
          </a:xfrm>
        </p:spPr>
        <p:txBody>
          <a:bodyPr>
            <a:normAutofit/>
          </a:bodyPr>
          <a:lstStyle>
            <a:lvl1pPr>
              <a:defRPr sz="14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STATISTIC</a:t>
            </a:r>
          </a:p>
        </p:txBody>
      </p:sp>
      <p:sp>
        <p:nvSpPr>
          <p:cNvPr id="30" name="Text Placeholder 26">
            <a:extLst>
              <a:ext uri="{FF2B5EF4-FFF2-40B4-BE49-F238E27FC236}">
                <a16:creationId xmlns:a16="http://schemas.microsoft.com/office/drawing/2014/main" id="{63F24192-14F5-474E-EC51-62DD62F3EC05}"/>
              </a:ext>
            </a:extLst>
          </p:cNvPr>
          <p:cNvSpPr>
            <a:spLocks noGrp="1"/>
          </p:cNvSpPr>
          <p:nvPr>
            <p:ph type="body" sz="quarter" idx="23" hasCustomPrompt="1"/>
          </p:nvPr>
        </p:nvSpPr>
        <p:spPr>
          <a:xfrm>
            <a:off x="6988416" y="2748833"/>
            <a:ext cx="1244997" cy="293492"/>
          </a:xfrm>
        </p:spPr>
        <p:txBody>
          <a:bodyPr>
            <a:normAutofit/>
          </a:bodyPr>
          <a:lstStyle>
            <a:lvl1pPr>
              <a:defRPr sz="14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STATISTIC</a:t>
            </a:r>
          </a:p>
        </p:txBody>
      </p:sp>
      <p:sp>
        <p:nvSpPr>
          <p:cNvPr id="31" name="Text Placeholder 26">
            <a:extLst>
              <a:ext uri="{FF2B5EF4-FFF2-40B4-BE49-F238E27FC236}">
                <a16:creationId xmlns:a16="http://schemas.microsoft.com/office/drawing/2014/main" id="{E512CE57-44D0-379E-C006-7C5061565A85}"/>
              </a:ext>
            </a:extLst>
          </p:cNvPr>
          <p:cNvSpPr>
            <a:spLocks noGrp="1"/>
          </p:cNvSpPr>
          <p:nvPr>
            <p:ph type="body" sz="quarter" idx="24" hasCustomPrompt="1"/>
          </p:nvPr>
        </p:nvSpPr>
        <p:spPr>
          <a:xfrm>
            <a:off x="8412280" y="2755855"/>
            <a:ext cx="1244997" cy="293492"/>
          </a:xfrm>
        </p:spPr>
        <p:txBody>
          <a:bodyPr>
            <a:normAutofit/>
          </a:bodyPr>
          <a:lstStyle>
            <a:lvl1pPr>
              <a:defRPr sz="14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STATISTIC</a:t>
            </a:r>
          </a:p>
        </p:txBody>
      </p:sp>
      <p:sp>
        <p:nvSpPr>
          <p:cNvPr id="32" name="Text Placeholder 26">
            <a:extLst>
              <a:ext uri="{FF2B5EF4-FFF2-40B4-BE49-F238E27FC236}">
                <a16:creationId xmlns:a16="http://schemas.microsoft.com/office/drawing/2014/main" id="{0B98D506-2895-1F87-6C37-E5EEA3B6E0CD}"/>
              </a:ext>
            </a:extLst>
          </p:cNvPr>
          <p:cNvSpPr>
            <a:spLocks noGrp="1"/>
          </p:cNvSpPr>
          <p:nvPr>
            <p:ph type="body" sz="quarter" idx="25" hasCustomPrompt="1"/>
          </p:nvPr>
        </p:nvSpPr>
        <p:spPr>
          <a:xfrm>
            <a:off x="9759488" y="2739335"/>
            <a:ext cx="1244997" cy="293492"/>
          </a:xfrm>
        </p:spPr>
        <p:txBody>
          <a:bodyPr>
            <a:normAutofit/>
          </a:bodyPr>
          <a:lstStyle>
            <a:lvl1pPr>
              <a:defRPr sz="14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STATISTIC</a:t>
            </a:r>
          </a:p>
        </p:txBody>
      </p:sp>
      <p:sp>
        <p:nvSpPr>
          <p:cNvPr id="33" name="Text Placeholder 13">
            <a:extLst>
              <a:ext uri="{FF2B5EF4-FFF2-40B4-BE49-F238E27FC236}">
                <a16:creationId xmlns:a16="http://schemas.microsoft.com/office/drawing/2014/main" id="{5A37CD51-05CB-B7DA-6093-77A8813B447E}"/>
              </a:ext>
            </a:extLst>
          </p:cNvPr>
          <p:cNvSpPr>
            <a:spLocks noGrp="1"/>
          </p:cNvSpPr>
          <p:nvPr>
            <p:ph type="body" sz="quarter" idx="26"/>
          </p:nvPr>
        </p:nvSpPr>
        <p:spPr>
          <a:xfrm>
            <a:off x="611586" y="3359653"/>
            <a:ext cx="4197469" cy="923865"/>
          </a:xfrm>
        </p:spPr>
        <p:txBody>
          <a:bodyPr>
            <a:noAutofit/>
          </a:bodyPr>
          <a:lstStyle>
            <a:lvl1pPr>
              <a:defRPr sz="1600">
                <a:solidFill>
                  <a:schemeClr val="accent1"/>
                </a:solidFill>
              </a:defRPr>
            </a:lvl1pPr>
            <a:lvl2pPr marL="342891" indent="-342891">
              <a:buFont typeface="Arial" panose="020B0604020202020204" pitchFamily="34" charset="0"/>
              <a:buChar char="•"/>
              <a:defRPr sz="1600">
                <a:solidFill>
                  <a:schemeClr val="accent1"/>
                </a:solidFill>
              </a:defRPr>
            </a:lvl2pPr>
            <a:lvl3pPr>
              <a:defRPr sz="1200">
                <a:solidFill>
                  <a:schemeClr val="accent1"/>
                </a:solidFill>
              </a:defRPr>
            </a:lvl3pPr>
            <a:lvl4pPr>
              <a:defRPr sz="1100">
                <a:solidFill>
                  <a:schemeClr val="accent1"/>
                </a:solidFill>
              </a:defRPr>
            </a:lvl4pPr>
            <a:lvl5pPr>
              <a:defRPr sz="1100">
                <a:solidFill>
                  <a:schemeClr val="accent1"/>
                </a:solidFill>
              </a:defRPr>
            </a:lvl5pPr>
          </a:lstStyle>
          <a:p>
            <a:pPr lvl="0"/>
            <a:r>
              <a:rPr lang="en-US"/>
              <a:t>Click to edit Master text styles</a:t>
            </a:r>
          </a:p>
          <a:p>
            <a:pPr lvl="1"/>
            <a:r>
              <a:rPr lang="en-US"/>
              <a:t>Second level</a:t>
            </a:r>
          </a:p>
        </p:txBody>
      </p:sp>
      <p:sp>
        <p:nvSpPr>
          <p:cNvPr id="34" name="Text Placeholder 13">
            <a:extLst>
              <a:ext uri="{FF2B5EF4-FFF2-40B4-BE49-F238E27FC236}">
                <a16:creationId xmlns:a16="http://schemas.microsoft.com/office/drawing/2014/main" id="{9B20242B-5938-9767-A807-D58222959B3E}"/>
              </a:ext>
            </a:extLst>
          </p:cNvPr>
          <p:cNvSpPr>
            <a:spLocks noGrp="1"/>
          </p:cNvSpPr>
          <p:nvPr>
            <p:ph type="body" sz="quarter" idx="27"/>
          </p:nvPr>
        </p:nvSpPr>
        <p:spPr>
          <a:xfrm>
            <a:off x="611586" y="4712510"/>
            <a:ext cx="4197469" cy="923865"/>
          </a:xfrm>
        </p:spPr>
        <p:txBody>
          <a:bodyPr>
            <a:noAutofit/>
          </a:bodyPr>
          <a:lstStyle>
            <a:lvl1pPr>
              <a:defRPr sz="1600">
                <a:solidFill>
                  <a:schemeClr val="accent1"/>
                </a:solidFill>
              </a:defRPr>
            </a:lvl1pPr>
            <a:lvl2pPr marL="342891" indent="-342891">
              <a:buFont typeface="Arial" panose="020B0604020202020204" pitchFamily="34" charset="0"/>
              <a:buChar char="•"/>
              <a:defRPr sz="1600">
                <a:solidFill>
                  <a:schemeClr val="accent1"/>
                </a:solidFill>
              </a:defRPr>
            </a:lvl2pPr>
            <a:lvl3pPr>
              <a:defRPr sz="1200">
                <a:solidFill>
                  <a:schemeClr val="accent1"/>
                </a:solidFill>
              </a:defRPr>
            </a:lvl3pPr>
            <a:lvl4pPr>
              <a:defRPr sz="1100">
                <a:solidFill>
                  <a:schemeClr val="accent1"/>
                </a:solidFill>
              </a:defRPr>
            </a:lvl4pPr>
            <a:lvl5pPr>
              <a:defRPr sz="1100">
                <a:solidFill>
                  <a:schemeClr val="accent1"/>
                </a:solidFill>
              </a:defRPr>
            </a:lvl5pPr>
          </a:lstStyle>
          <a:p>
            <a:pPr lvl="0"/>
            <a:r>
              <a:rPr lang="en-US"/>
              <a:t>Click to edit Master text styles</a:t>
            </a:r>
          </a:p>
          <a:p>
            <a:pPr lvl="1"/>
            <a:r>
              <a:rPr lang="en-US"/>
              <a:t>Second level</a:t>
            </a:r>
          </a:p>
        </p:txBody>
      </p:sp>
      <p:sp>
        <p:nvSpPr>
          <p:cNvPr id="35" name="Text Placeholder 13">
            <a:extLst>
              <a:ext uri="{FF2B5EF4-FFF2-40B4-BE49-F238E27FC236}">
                <a16:creationId xmlns:a16="http://schemas.microsoft.com/office/drawing/2014/main" id="{469F730D-4037-FFFE-2507-EA97BB27A5E4}"/>
              </a:ext>
            </a:extLst>
          </p:cNvPr>
          <p:cNvSpPr>
            <a:spLocks noGrp="1"/>
          </p:cNvSpPr>
          <p:nvPr>
            <p:ph type="body" sz="quarter" idx="28"/>
          </p:nvPr>
        </p:nvSpPr>
        <p:spPr>
          <a:xfrm>
            <a:off x="6635718" y="3344653"/>
            <a:ext cx="4197469" cy="923865"/>
          </a:xfrm>
        </p:spPr>
        <p:txBody>
          <a:bodyPr>
            <a:noAutofit/>
          </a:bodyPr>
          <a:lstStyle>
            <a:lvl1pPr>
              <a:defRPr sz="1600">
                <a:solidFill>
                  <a:schemeClr val="bg1"/>
                </a:solidFill>
              </a:defRPr>
            </a:lvl1pPr>
            <a:lvl2pPr marL="342891" indent="-342891">
              <a:buFont typeface="Arial" panose="020B0604020202020204" pitchFamily="34" charset="0"/>
              <a:buChar char="•"/>
              <a:defRPr sz="1600">
                <a:solidFill>
                  <a:schemeClr val="bg1"/>
                </a:solidFill>
              </a:defRPr>
            </a:lvl2pPr>
            <a:lvl3pPr>
              <a:defRPr sz="1200">
                <a:solidFill>
                  <a:schemeClr val="accent1"/>
                </a:solidFill>
              </a:defRPr>
            </a:lvl3pPr>
            <a:lvl4pPr>
              <a:defRPr sz="1100">
                <a:solidFill>
                  <a:schemeClr val="accent1"/>
                </a:solidFill>
              </a:defRPr>
            </a:lvl4pPr>
            <a:lvl5pPr>
              <a:defRPr sz="1100">
                <a:solidFill>
                  <a:schemeClr val="accent1"/>
                </a:solidFill>
              </a:defRPr>
            </a:lvl5pPr>
          </a:lstStyle>
          <a:p>
            <a:pPr lvl="0"/>
            <a:r>
              <a:rPr lang="en-US"/>
              <a:t>Click to edit Master text styles</a:t>
            </a:r>
          </a:p>
          <a:p>
            <a:pPr lvl="1"/>
            <a:r>
              <a:rPr lang="en-US"/>
              <a:t>Second level</a:t>
            </a:r>
          </a:p>
        </p:txBody>
      </p:sp>
      <p:sp>
        <p:nvSpPr>
          <p:cNvPr id="36" name="Text Placeholder 13">
            <a:extLst>
              <a:ext uri="{FF2B5EF4-FFF2-40B4-BE49-F238E27FC236}">
                <a16:creationId xmlns:a16="http://schemas.microsoft.com/office/drawing/2014/main" id="{592CCFF3-EF3A-35B9-DC03-4D601241B5A3}"/>
              </a:ext>
            </a:extLst>
          </p:cNvPr>
          <p:cNvSpPr>
            <a:spLocks noGrp="1"/>
          </p:cNvSpPr>
          <p:nvPr>
            <p:ph type="body" sz="quarter" idx="29"/>
          </p:nvPr>
        </p:nvSpPr>
        <p:spPr>
          <a:xfrm>
            <a:off x="6635718" y="4710505"/>
            <a:ext cx="4197469" cy="923865"/>
          </a:xfrm>
        </p:spPr>
        <p:txBody>
          <a:bodyPr>
            <a:noAutofit/>
          </a:bodyPr>
          <a:lstStyle>
            <a:lvl1pPr>
              <a:defRPr sz="1600">
                <a:solidFill>
                  <a:schemeClr val="bg1"/>
                </a:solidFill>
              </a:defRPr>
            </a:lvl1pPr>
            <a:lvl2pPr marL="342891" indent="-342891">
              <a:buFont typeface="Arial" panose="020B0604020202020204" pitchFamily="34" charset="0"/>
              <a:buChar char="•"/>
              <a:defRPr sz="1600">
                <a:solidFill>
                  <a:schemeClr val="bg1"/>
                </a:solidFill>
              </a:defRPr>
            </a:lvl2pPr>
            <a:lvl3pPr>
              <a:defRPr sz="1200">
                <a:solidFill>
                  <a:schemeClr val="accent1"/>
                </a:solidFill>
              </a:defRPr>
            </a:lvl3pPr>
            <a:lvl4pPr>
              <a:defRPr sz="1100">
                <a:solidFill>
                  <a:schemeClr val="accent1"/>
                </a:solidFill>
              </a:defRPr>
            </a:lvl4pPr>
            <a:lvl5pPr>
              <a:defRPr sz="1100">
                <a:solidFill>
                  <a:schemeClr val="accent1"/>
                </a:solidFill>
              </a:defRPr>
            </a:lvl5pPr>
          </a:lstStyle>
          <a:p>
            <a:pPr lvl="0"/>
            <a:r>
              <a:rPr lang="en-US"/>
              <a:t>Click to edit Master text styles</a:t>
            </a:r>
          </a:p>
          <a:p>
            <a:pPr lvl="1"/>
            <a:r>
              <a:rPr lang="en-US"/>
              <a:t>Second level</a:t>
            </a:r>
          </a:p>
        </p:txBody>
      </p:sp>
      <p:sp>
        <p:nvSpPr>
          <p:cNvPr id="39" name="Text Placeholder 9">
            <a:extLst>
              <a:ext uri="{FF2B5EF4-FFF2-40B4-BE49-F238E27FC236}">
                <a16:creationId xmlns:a16="http://schemas.microsoft.com/office/drawing/2014/main" id="{200D026E-2405-686C-C787-57BBB033B620}"/>
              </a:ext>
            </a:extLst>
          </p:cNvPr>
          <p:cNvSpPr>
            <a:spLocks noGrp="1"/>
          </p:cNvSpPr>
          <p:nvPr>
            <p:ph type="body" sz="quarter" idx="37" hasCustomPrompt="1"/>
          </p:nvPr>
        </p:nvSpPr>
        <p:spPr>
          <a:xfrm>
            <a:off x="554146" y="852353"/>
            <a:ext cx="4665663" cy="574675"/>
          </a:xfrm>
        </p:spPr>
        <p:txBody>
          <a:bodyPr>
            <a:normAutofit/>
          </a:bodyPr>
          <a:lstStyle>
            <a:lvl1pPr>
              <a:defRPr sz="3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Comparison Slide</a:t>
            </a:r>
          </a:p>
        </p:txBody>
      </p:sp>
      <p:pic>
        <p:nvPicPr>
          <p:cNvPr id="6" name="Picture 5" descr="Logo&#10;&#10;Description automatically generated">
            <a:extLst>
              <a:ext uri="{FF2B5EF4-FFF2-40B4-BE49-F238E27FC236}">
                <a16:creationId xmlns:a16="http://schemas.microsoft.com/office/drawing/2014/main" id="{DF86F718-99B7-C295-6611-A9DCF94109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4400" y="4920563"/>
            <a:ext cx="1947600" cy="1947600"/>
          </a:xfrm>
          <a:prstGeom prst="rect">
            <a:avLst/>
          </a:prstGeom>
        </p:spPr>
      </p:pic>
    </p:spTree>
    <p:extLst>
      <p:ext uri="{BB962C8B-B14F-4D97-AF65-F5344CB8AC3E}">
        <p14:creationId xmlns:p14="http://schemas.microsoft.com/office/powerpoint/2010/main" val="39610329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ata Slid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154D987-0295-F9C9-222F-2EB4BDC1B4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150265" cy="1376097"/>
          </a:xfrm>
          <a:prstGeom prst="rect">
            <a:avLst/>
          </a:prstGeom>
        </p:spPr>
      </p:pic>
      <p:sp>
        <p:nvSpPr>
          <p:cNvPr id="6" name="Footer Placeholder 2">
            <a:extLst>
              <a:ext uri="{FF2B5EF4-FFF2-40B4-BE49-F238E27FC236}">
                <a16:creationId xmlns:a16="http://schemas.microsoft.com/office/drawing/2014/main" id="{208CEE94-42BE-FFD7-BD53-433F875DDCD1}"/>
              </a:ext>
            </a:extLst>
          </p:cNvPr>
          <p:cNvSpPr>
            <a:spLocks noGrp="1"/>
          </p:cNvSpPr>
          <p:nvPr>
            <p:ph type="ftr" sz="quarter" idx="11"/>
          </p:nvPr>
        </p:nvSpPr>
        <p:spPr>
          <a:xfrm>
            <a:off x="615596" y="6356350"/>
            <a:ext cx="4114800" cy="365125"/>
          </a:xfrm>
        </p:spPr>
        <p:txBody>
          <a:bodyPr/>
          <a:lstStyle/>
          <a:p>
            <a:endParaRPr lang="en-US" dirty="0"/>
          </a:p>
        </p:txBody>
      </p:sp>
      <p:sp>
        <p:nvSpPr>
          <p:cNvPr id="11" name="Text Placeholder 8">
            <a:extLst>
              <a:ext uri="{FF2B5EF4-FFF2-40B4-BE49-F238E27FC236}">
                <a16:creationId xmlns:a16="http://schemas.microsoft.com/office/drawing/2014/main" id="{F788AAF9-55EC-7A5E-D402-873A344FD3D5}"/>
              </a:ext>
            </a:extLst>
          </p:cNvPr>
          <p:cNvSpPr>
            <a:spLocks noGrp="1"/>
          </p:cNvSpPr>
          <p:nvPr>
            <p:ph type="body" sz="quarter" idx="12" hasCustomPrompt="1"/>
          </p:nvPr>
        </p:nvSpPr>
        <p:spPr>
          <a:xfrm>
            <a:off x="575134" y="2079159"/>
            <a:ext cx="1379055" cy="572291"/>
          </a:xfrm>
        </p:spPr>
        <p:txBody>
          <a:bodyPr>
            <a:normAutofit/>
          </a:bodyPr>
          <a:lstStyle>
            <a:lvl1pPr>
              <a:defRPr sz="1400" b="1">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HEADLINE</a:t>
            </a:r>
          </a:p>
        </p:txBody>
      </p:sp>
      <p:sp>
        <p:nvSpPr>
          <p:cNvPr id="12" name="Text Placeholder 8">
            <a:extLst>
              <a:ext uri="{FF2B5EF4-FFF2-40B4-BE49-F238E27FC236}">
                <a16:creationId xmlns:a16="http://schemas.microsoft.com/office/drawing/2014/main" id="{33B774E5-9999-21B7-95DE-40D70595CBE9}"/>
              </a:ext>
            </a:extLst>
          </p:cNvPr>
          <p:cNvSpPr>
            <a:spLocks noGrp="1"/>
          </p:cNvSpPr>
          <p:nvPr>
            <p:ph type="body" sz="quarter" idx="13" hasCustomPrompt="1"/>
          </p:nvPr>
        </p:nvSpPr>
        <p:spPr>
          <a:xfrm>
            <a:off x="6252707" y="2079159"/>
            <a:ext cx="1379055" cy="572291"/>
          </a:xfrm>
        </p:spPr>
        <p:txBody>
          <a:bodyPr>
            <a:normAutofit/>
          </a:bodyPr>
          <a:lstStyle>
            <a:lvl1pPr>
              <a:defRPr sz="1400" b="1">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HEADLINE</a:t>
            </a:r>
          </a:p>
        </p:txBody>
      </p:sp>
      <p:sp>
        <p:nvSpPr>
          <p:cNvPr id="13" name="Text Placeholder 18">
            <a:extLst>
              <a:ext uri="{FF2B5EF4-FFF2-40B4-BE49-F238E27FC236}">
                <a16:creationId xmlns:a16="http://schemas.microsoft.com/office/drawing/2014/main" id="{FA05564D-7FAB-8D89-CE9C-28526C644CF1}"/>
              </a:ext>
            </a:extLst>
          </p:cNvPr>
          <p:cNvSpPr>
            <a:spLocks noGrp="1"/>
          </p:cNvSpPr>
          <p:nvPr>
            <p:ph type="body" sz="quarter" idx="14" hasCustomPrompt="1"/>
          </p:nvPr>
        </p:nvSpPr>
        <p:spPr>
          <a:xfrm>
            <a:off x="1948073" y="2069985"/>
            <a:ext cx="995945" cy="347663"/>
          </a:xfrm>
        </p:spPr>
        <p:txBody>
          <a:bodyPr>
            <a:noAutofit/>
          </a:bodyPr>
          <a:lstStyle>
            <a:lvl1pPr>
              <a:defRPr sz="2400" b="1"/>
            </a:lvl1pPr>
          </a:lstStyle>
          <a:p>
            <a:pPr lvl="0"/>
            <a:r>
              <a:rPr lang="en-US" dirty="0"/>
              <a:t>00%</a:t>
            </a:r>
          </a:p>
        </p:txBody>
      </p:sp>
      <p:sp>
        <p:nvSpPr>
          <p:cNvPr id="14" name="Text Placeholder 26">
            <a:extLst>
              <a:ext uri="{FF2B5EF4-FFF2-40B4-BE49-F238E27FC236}">
                <a16:creationId xmlns:a16="http://schemas.microsoft.com/office/drawing/2014/main" id="{012556EE-8CDC-6C1B-E417-557F6073F454}"/>
              </a:ext>
            </a:extLst>
          </p:cNvPr>
          <p:cNvSpPr>
            <a:spLocks noGrp="1"/>
          </p:cNvSpPr>
          <p:nvPr>
            <p:ph type="body" sz="quarter" idx="20" hasCustomPrompt="1"/>
          </p:nvPr>
        </p:nvSpPr>
        <p:spPr>
          <a:xfrm>
            <a:off x="1948072" y="2396834"/>
            <a:ext cx="1244997" cy="293492"/>
          </a:xfrm>
        </p:spPr>
        <p:txBody>
          <a:bodyPr>
            <a:normAutofit/>
          </a:bodyPr>
          <a:lstStyle>
            <a:lvl1pPr>
              <a:defRPr sz="14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STATISTIC</a:t>
            </a:r>
          </a:p>
        </p:txBody>
      </p:sp>
      <p:sp>
        <p:nvSpPr>
          <p:cNvPr id="15" name="Text Placeholder 18">
            <a:extLst>
              <a:ext uri="{FF2B5EF4-FFF2-40B4-BE49-F238E27FC236}">
                <a16:creationId xmlns:a16="http://schemas.microsoft.com/office/drawing/2014/main" id="{5BF71CA6-9173-2563-0A83-90616944F92A}"/>
              </a:ext>
            </a:extLst>
          </p:cNvPr>
          <p:cNvSpPr>
            <a:spLocks noGrp="1"/>
          </p:cNvSpPr>
          <p:nvPr>
            <p:ph type="body" sz="quarter" idx="21" hasCustomPrompt="1"/>
          </p:nvPr>
        </p:nvSpPr>
        <p:spPr>
          <a:xfrm>
            <a:off x="3107629" y="2069985"/>
            <a:ext cx="995945" cy="347663"/>
          </a:xfrm>
        </p:spPr>
        <p:txBody>
          <a:bodyPr>
            <a:noAutofit/>
          </a:bodyPr>
          <a:lstStyle>
            <a:lvl1pPr>
              <a:defRPr sz="2400" b="1"/>
            </a:lvl1pPr>
          </a:lstStyle>
          <a:p>
            <a:pPr lvl="0"/>
            <a:r>
              <a:rPr lang="en-US" dirty="0"/>
              <a:t>00%</a:t>
            </a:r>
          </a:p>
        </p:txBody>
      </p:sp>
      <p:sp>
        <p:nvSpPr>
          <p:cNvPr id="16" name="Text Placeholder 26">
            <a:extLst>
              <a:ext uri="{FF2B5EF4-FFF2-40B4-BE49-F238E27FC236}">
                <a16:creationId xmlns:a16="http://schemas.microsoft.com/office/drawing/2014/main" id="{F7D2FB32-7F13-72C0-4C80-055EF09D6C33}"/>
              </a:ext>
            </a:extLst>
          </p:cNvPr>
          <p:cNvSpPr>
            <a:spLocks noGrp="1"/>
          </p:cNvSpPr>
          <p:nvPr>
            <p:ph type="body" sz="quarter" idx="22" hasCustomPrompt="1"/>
          </p:nvPr>
        </p:nvSpPr>
        <p:spPr>
          <a:xfrm>
            <a:off x="3107628" y="2396834"/>
            <a:ext cx="1244997" cy="293492"/>
          </a:xfrm>
        </p:spPr>
        <p:txBody>
          <a:bodyPr>
            <a:normAutofit/>
          </a:bodyPr>
          <a:lstStyle>
            <a:lvl1pPr>
              <a:defRPr sz="14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STATISTIC</a:t>
            </a:r>
          </a:p>
        </p:txBody>
      </p:sp>
      <p:sp>
        <p:nvSpPr>
          <p:cNvPr id="17" name="Text Placeholder 18">
            <a:extLst>
              <a:ext uri="{FF2B5EF4-FFF2-40B4-BE49-F238E27FC236}">
                <a16:creationId xmlns:a16="http://schemas.microsoft.com/office/drawing/2014/main" id="{E719E8A5-2186-3862-1A78-13CB173EB5FE}"/>
              </a:ext>
            </a:extLst>
          </p:cNvPr>
          <p:cNvSpPr>
            <a:spLocks noGrp="1"/>
          </p:cNvSpPr>
          <p:nvPr>
            <p:ph type="body" sz="quarter" idx="23" hasCustomPrompt="1"/>
          </p:nvPr>
        </p:nvSpPr>
        <p:spPr>
          <a:xfrm>
            <a:off x="4180044" y="2069985"/>
            <a:ext cx="995945" cy="347663"/>
          </a:xfrm>
        </p:spPr>
        <p:txBody>
          <a:bodyPr>
            <a:noAutofit/>
          </a:bodyPr>
          <a:lstStyle>
            <a:lvl1pPr>
              <a:defRPr sz="2400" b="1"/>
            </a:lvl1pPr>
          </a:lstStyle>
          <a:p>
            <a:pPr lvl="0"/>
            <a:r>
              <a:rPr lang="en-US" dirty="0"/>
              <a:t>00%</a:t>
            </a:r>
          </a:p>
        </p:txBody>
      </p:sp>
      <p:sp>
        <p:nvSpPr>
          <p:cNvPr id="18" name="Text Placeholder 26">
            <a:extLst>
              <a:ext uri="{FF2B5EF4-FFF2-40B4-BE49-F238E27FC236}">
                <a16:creationId xmlns:a16="http://schemas.microsoft.com/office/drawing/2014/main" id="{921A47EE-55D9-B0B4-D82A-1AFB9531CBC0}"/>
              </a:ext>
            </a:extLst>
          </p:cNvPr>
          <p:cNvSpPr>
            <a:spLocks noGrp="1"/>
          </p:cNvSpPr>
          <p:nvPr>
            <p:ph type="body" sz="quarter" idx="24" hasCustomPrompt="1"/>
          </p:nvPr>
        </p:nvSpPr>
        <p:spPr>
          <a:xfrm>
            <a:off x="4180043" y="2396834"/>
            <a:ext cx="1244997" cy="293492"/>
          </a:xfrm>
        </p:spPr>
        <p:txBody>
          <a:bodyPr>
            <a:normAutofit/>
          </a:bodyPr>
          <a:lstStyle>
            <a:lvl1pPr>
              <a:defRPr sz="14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STATISTIC</a:t>
            </a:r>
          </a:p>
        </p:txBody>
      </p:sp>
      <p:sp>
        <p:nvSpPr>
          <p:cNvPr id="19" name="Text Placeholder 18">
            <a:extLst>
              <a:ext uri="{FF2B5EF4-FFF2-40B4-BE49-F238E27FC236}">
                <a16:creationId xmlns:a16="http://schemas.microsoft.com/office/drawing/2014/main" id="{71DE0E0F-F9C2-87F3-6329-11277454EBC7}"/>
              </a:ext>
            </a:extLst>
          </p:cNvPr>
          <p:cNvSpPr>
            <a:spLocks noGrp="1"/>
          </p:cNvSpPr>
          <p:nvPr>
            <p:ph type="body" sz="quarter" idx="25" hasCustomPrompt="1"/>
          </p:nvPr>
        </p:nvSpPr>
        <p:spPr>
          <a:xfrm>
            <a:off x="1944193" y="3009406"/>
            <a:ext cx="995945" cy="347663"/>
          </a:xfrm>
        </p:spPr>
        <p:txBody>
          <a:bodyPr>
            <a:noAutofit/>
          </a:bodyPr>
          <a:lstStyle>
            <a:lvl1pPr>
              <a:defRPr sz="2400" b="1"/>
            </a:lvl1pPr>
          </a:lstStyle>
          <a:p>
            <a:pPr lvl="0"/>
            <a:r>
              <a:rPr lang="en-US" dirty="0"/>
              <a:t>00%</a:t>
            </a:r>
          </a:p>
        </p:txBody>
      </p:sp>
      <p:sp>
        <p:nvSpPr>
          <p:cNvPr id="20" name="Text Placeholder 26">
            <a:extLst>
              <a:ext uri="{FF2B5EF4-FFF2-40B4-BE49-F238E27FC236}">
                <a16:creationId xmlns:a16="http://schemas.microsoft.com/office/drawing/2014/main" id="{07E7C54C-616D-8F8C-3BB3-BBDECFDB25DA}"/>
              </a:ext>
            </a:extLst>
          </p:cNvPr>
          <p:cNvSpPr>
            <a:spLocks noGrp="1"/>
          </p:cNvSpPr>
          <p:nvPr>
            <p:ph type="body" sz="quarter" idx="26" hasCustomPrompt="1"/>
          </p:nvPr>
        </p:nvSpPr>
        <p:spPr>
          <a:xfrm>
            <a:off x="1944192" y="3336255"/>
            <a:ext cx="1244997" cy="293492"/>
          </a:xfrm>
        </p:spPr>
        <p:txBody>
          <a:bodyPr>
            <a:normAutofit/>
          </a:bodyPr>
          <a:lstStyle>
            <a:lvl1pPr>
              <a:defRPr sz="14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STATISTIC</a:t>
            </a:r>
          </a:p>
        </p:txBody>
      </p:sp>
      <p:sp>
        <p:nvSpPr>
          <p:cNvPr id="21" name="Text Placeholder 18">
            <a:extLst>
              <a:ext uri="{FF2B5EF4-FFF2-40B4-BE49-F238E27FC236}">
                <a16:creationId xmlns:a16="http://schemas.microsoft.com/office/drawing/2014/main" id="{217CC0F6-6187-46A0-B47E-365BCBD683BD}"/>
              </a:ext>
            </a:extLst>
          </p:cNvPr>
          <p:cNvSpPr>
            <a:spLocks noGrp="1"/>
          </p:cNvSpPr>
          <p:nvPr>
            <p:ph type="body" sz="quarter" idx="27" hasCustomPrompt="1"/>
          </p:nvPr>
        </p:nvSpPr>
        <p:spPr>
          <a:xfrm>
            <a:off x="3107629" y="3008001"/>
            <a:ext cx="995945" cy="347663"/>
          </a:xfrm>
        </p:spPr>
        <p:txBody>
          <a:bodyPr>
            <a:noAutofit/>
          </a:bodyPr>
          <a:lstStyle>
            <a:lvl1pPr>
              <a:defRPr sz="2400" b="1"/>
            </a:lvl1pPr>
          </a:lstStyle>
          <a:p>
            <a:pPr lvl="0"/>
            <a:r>
              <a:rPr lang="en-US" dirty="0"/>
              <a:t>00%</a:t>
            </a:r>
          </a:p>
        </p:txBody>
      </p:sp>
      <p:sp>
        <p:nvSpPr>
          <p:cNvPr id="22" name="Text Placeholder 26">
            <a:extLst>
              <a:ext uri="{FF2B5EF4-FFF2-40B4-BE49-F238E27FC236}">
                <a16:creationId xmlns:a16="http://schemas.microsoft.com/office/drawing/2014/main" id="{B926EA63-7336-44FF-DEA7-248EFFD4070C}"/>
              </a:ext>
            </a:extLst>
          </p:cNvPr>
          <p:cNvSpPr>
            <a:spLocks noGrp="1"/>
          </p:cNvSpPr>
          <p:nvPr>
            <p:ph type="body" sz="quarter" idx="28" hasCustomPrompt="1"/>
          </p:nvPr>
        </p:nvSpPr>
        <p:spPr>
          <a:xfrm>
            <a:off x="3107628" y="3334850"/>
            <a:ext cx="1244997" cy="293492"/>
          </a:xfrm>
        </p:spPr>
        <p:txBody>
          <a:bodyPr>
            <a:normAutofit/>
          </a:bodyPr>
          <a:lstStyle>
            <a:lvl1pPr>
              <a:defRPr sz="14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STATISTIC</a:t>
            </a:r>
          </a:p>
        </p:txBody>
      </p:sp>
      <p:sp>
        <p:nvSpPr>
          <p:cNvPr id="23" name="Text Placeholder 18">
            <a:extLst>
              <a:ext uri="{FF2B5EF4-FFF2-40B4-BE49-F238E27FC236}">
                <a16:creationId xmlns:a16="http://schemas.microsoft.com/office/drawing/2014/main" id="{0A53D059-7591-12BA-D27D-934BC21A6F03}"/>
              </a:ext>
            </a:extLst>
          </p:cNvPr>
          <p:cNvSpPr>
            <a:spLocks noGrp="1"/>
          </p:cNvSpPr>
          <p:nvPr>
            <p:ph type="body" sz="quarter" idx="29" hasCustomPrompt="1"/>
          </p:nvPr>
        </p:nvSpPr>
        <p:spPr>
          <a:xfrm>
            <a:off x="4180044" y="3008001"/>
            <a:ext cx="995945" cy="347663"/>
          </a:xfrm>
        </p:spPr>
        <p:txBody>
          <a:bodyPr>
            <a:noAutofit/>
          </a:bodyPr>
          <a:lstStyle>
            <a:lvl1pPr>
              <a:defRPr sz="2400" b="1"/>
            </a:lvl1pPr>
          </a:lstStyle>
          <a:p>
            <a:pPr lvl="0"/>
            <a:r>
              <a:rPr lang="en-US" dirty="0"/>
              <a:t>00%</a:t>
            </a:r>
          </a:p>
        </p:txBody>
      </p:sp>
      <p:sp>
        <p:nvSpPr>
          <p:cNvPr id="24" name="Text Placeholder 26">
            <a:extLst>
              <a:ext uri="{FF2B5EF4-FFF2-40B4-BE49-F238E27FC236}">
                <a16:creationId xmlns:a16="http://schemas.microsoft.com/office/drawing/2014/main" id="{DBC4828F-7233-AB78-E9A5-2310BAE30710}"/>
              </a:ext>
            </a:extLst>
          </p:cNvPr>
          <p:cNvSpPr>
            <a:spLocks noGrp="1"/>
          </p:cNvSpPr>
          <p:nvPr>
            <p:ph type="body" sz="quarter" idx="30" hasCustomPrompt="1"/>
          </p:nvPr>
        </p:nvSpPr>
        <p:spPr>
          <a:xfrm>
            <a:off x="4180043" y="3334850"/>
            <a:ext cx="1244997" cy="293492"/>
          </a:xfrm>
        </p:spPr>
        <p:txBody>
          <a:bodyPr>
            <a:normAutofit/>
          </a:bodyPr>
          <a:lstStyle>
            <a:lvl1pPr>
              <a:defRPr sz="14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STATISTIC</a:t>
            </a:r>
          </a:p>
        </p:txBody>
      </p:sp>
      <p:cxnSp>
        <p:nvCxnSpPr>
          <p:cNvPr id="25" name="Straight Connector 24">
            <a:extLst>
              <a:ext uri="{FF2B5EF4-FFF2-40B4-BE49-F238E27FC236}">
                <a16:creationId xmlns:a16="http://schemas.microsoft.com/office/drawing/2014/main" id="{D8271B3B-3CA9-2C60-F530-CE6BE29E96D0}"/>
              </a:ext>
            </a:extLst>
          </p:cNvPr>
          <p:cNvCxnSpPr>
            <a:cxnSpLocks/>
          </p:cNvCxnSpPr>
          <p:nvPr userDrawn="1"/>
        </p:nvCxnSpPr>
        <p:spPr>
          <a:xfrm>
            <a:off x="615597" y="3836991"/>
            <a:ext cx="525919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49AADCA-C9B7-BB03-4EBC-73402136F8BB}"/>
              </a:ext>
            </a:extLst>
          </p:cNvPr>
          <p:cNvCxnSpPr>
            <a:cxnSpLocks/>
          </p:cNvCxnSpPr>
          <p:nvPr userDrawn="1"/>
        </p:nvCxnSpPr>
        <p:spPr>
          <a:xfrm>
            <a:off x="6309444" y="3836991"/>
            <a:ext cx="525919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9EA163D-62FC-5C33-32EF-EC3A3F4203AB}"/>
              </a:ext>
            </a:extLst>
          </p:cNvPr>
          <p:cNvCxnSpPr>
            <a:cxnSpLocks/>
          </p:cNvCxnSpPr>
          <p:nvPr userDrawn="1"/>
        </p:nvCxnSpPr>
        <p:spPr>
          <a:xfrm>
            <a:off x="6096000" y="1715649"/>
            <a:ext cx="0" cy="1772199"/>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240BFA6-2FC3-103E-A7E7-8B69CC72A9DD}"/>
              </a:ext>
            </a:extLst>
          </p:cNvPr>
          <p:cNvCxnSpPr>
            <a:cxnSpLocks/>
          </p:cNvCxnSpPr>
          <p:nvPr userDrawn="1"/>
        </p:nvCxnSpPr>
        <p:spPr>
          <a:xfrm>
            <a:off x="6096511" y="4106645"/>
            <a:ext cx="0" cy="2159595"/>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 Placeholder 8">
            <a:extLst>
              <a:ext uri="{FF2B5EF4-FFF2-40B4-BE49-F238E27FC236}">
                <a16:creationId xmlns:a16="http://schemas.microsoft.com/office/drawing/2014/main" id="{BB3C6D2A-03A3-329A-B54A-30932C92E5DB}"/>
              </a:ext>
            </a:extLst>
          </p:cNvPr>
          <p:cNvSpPr>
            <a:spLocks noGrp="1"/>
          </p:cNvSpPr>
          <p:nvPr>
            <p:ph type="body" sz="quarter" idx="31" hasCustomPrompt="1"/>
          </p:nvPr>
        </p:nvSpPr>
        <p:spPr>
          <a:xfrm>
            <a:off x="6252707" y="4256085"/>
            <a:ext cx="1379055" cy="328151"/>
          </a:xfrm>
        </p:spPr>
        <p:txBody>
          <a:bodyPr>
            <a:normAutofit/>
          </a:bodyPr>
          <a:lstStyle>
            <a:lvl1pPr>
              <a:defRPr sz="1400" b="1">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HEADLINE</a:t>
            </a:r>
          </a:p>
        </p:txBody>
      </p:sp>
      <p:sp>
        <p:nvSpPr>
          <p:cNvPr id="37" name="Text Placeholder 13">
            <a:extLst>
              <a:ext uri="{FF2B5EF4-FFF2-40B4-BE49-F238E27FC236}">
                <a16:creationId xmlns:a16="http://schemas.microsoft.com/office/drawing/2014/main" id="{87F098E4-9637-EA0F-F27D-DBBDD3204AF3}"/>
              </a:ext>
            </a:extLst>
          </p:cNvPr>
          <p:cNvSpPr>
            <a:spLocks noGrp="1"/>
          </p:cNvSpPr>
          <p:nvPr>
            <p:ph type="body" sz="quarter" idx="32"/>
          </p:nvPr>
        </p:nvSpPr>
        <p:spPr>
          <a:xfrm>
            <a:off x="1533107" y="4285820"/>
            <a:ext cx="4197469" cy="923865"/>
          </a:xfrm>
        </p:spPr>
        <p:txBody>
          <a:bodyPr>
            <a:noAutofit/>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1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Text Placeholder 13">
            <a:extLst>
              <a:ext uri="{FF2B5EF4-FFF2-40B4-BE49-F238E27FC236}">
                <a16:creationId xmlns:a16="http://schemas.microsoft.com/office/drawing/2014/main" id="{3BAA83D1-B5B2-A086-4F8C-BD0BC07F6954}"/>
              </a:ext>
            </a:extLst>
          </p:cNvPr>
          <p:cNvSpPr>
            <a:spLocks noGrp="1"/>
          </p:cNvSpPr>
          <p:nvPr>
            <p:ph type="body" sz="quarter" idx="33"/>
          </p:nvPr>
        </p:nvSpPr>
        <p:spPr>
          <a:xfrm>
            <a:off x="1533106" y="5241002"/>
            <a:ext cx="4197469" cy="923865"/>
          </a:xfrm>
        </p:spPr>
        <p:txBody>
          <a:bodyPr>
            <a:noAutofit/>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1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9" name="Text Placeholder 13">
            <a:extLst>
              <a:ext uri="{FF2B5EF4-FFF2-40B4-BE49-F238E27FC236}">
                <a16:creationId xmlns:a16="http://schemas.microsoft.com/office/drawing/2014/main" id="{37DAA371-B53C-C5FB-1D10-B9A4382B8F8F}"/>
              </a:ext>
            </a:extLst>
          </p:cNvPr>
          <p:cNvSpPr>
            <a:spLocks noGrp="1"/>
          </p:cNvSpPr>
          <p:nvPr>
            <p:ph type="body" sz="quarter" idx="34"/>
          </p:nvPr>
        </p:nvSpPr>
        <p:spPr>
          <a:xfrm>
            <a:off x="6252708" y="4634429"/>
            <a:ext cx="1750587" cy="1368793"/>
          </a:xfrm>
        </p:spPr>
        <p:txBody>
          <a:bodyPr>
            <a:noAutofit/>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1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7" name="Chart Placeholder 46">
            <a:extLst>
              <a:ext uri="{FF2B5EF4-FFF2-40B4-BE49-F238E27FC236}">
                <a16:creationId xmlns:a16="http://schemas.microsoft.com/office/drawing/2014/main" id="{5CEB9256-FDA1-D05A-40DE-014F21C8DFB9}"/>
              </a:ext>
            </a:extLst>
          </p:cNvPr>
          <p:cNvSpPr>
            <a:spLocks noGrp="1"/>
          </p:cNvSpPr>
          <p:nvPr>
            <p:ph type="chart" sz="quarter" idx="35"/>
          </p:nvPr>
        </p:nvSpPr>
        <p:spPr>
          <a:xfrm>
            <a:off x="7581902" y="1822451"/>
            <a:ext cx="3051175" cy="1616075"/>
          </a:xfrm>
        </p:spPr>
        <p:txBody>
          <a:bodyPr/>
          <a:lstStyle/>
          <a:p>
            <a:r>
              <a:rPr lang="en-US" dirty="0"/>
              <a:t>Click icon to add chart</a:t>
            </a:r>
          </a:p>
        </p:txBody>
      </p:sp>
      <p:sp>
        <p:nvSpPr>
          <p:cNvPr id="48" name="Chart Placeholder 46">
            <a:extLst>
              <a:ext uri="{FF2B5EF4-FFF2-40B4-BE49-F238E27FC236}">
                <a16:creationId xmlns:a16="http://schemas.microsoft.com/office/drawing/2014/main" id="{4CA8D452-B873-59C4-DB30-FB9BC9A941D8}"/>
              </a:ext>
            </a:extLst>
          </p:cNvPr>
          <p:cNvSpPr>
            <a:spLocks noGrp="1"/>
          </p:cNvSpPr>
          <p:nvPr>
            <p:ph type="chart" sz="quarter" idx="36"/>
          </p:nvPr>
        </p:nvSpPr>
        <p:spPr>
          <a:xfrm>
            <a:off x="8119634" y="4634428"/>
            <a:ext cx="3051175" cy="1616075"/>
          </a:xfrm>
        </p:spPr>
        <p:txBody>
          <a:bodyPr/>
          <a:lstStyle/>
          <a:p>
            <a:r>
              <a:rPr lang="en-US" dirty="0"/>
              <a:t>Click icon to add chart</a:t>
            </a:r>
          </a:p>
        </p:txBody>
      </p:sp>
      <p:sp>
        <p:nvSpPr>
          <p:cNvPr id="33" name="Text Placeholder 9">
            <a:extLst>
              <a:ext uri="{FF2B5EF4-FFF2-40B4-BE49-F238E27FC236}">
                <a16:creationId xmlns:a16="http://schemas.microsoft.com/office/drawing/2014/main" id="{0982EC82-22B8-021B-A0D6-5172E85CA575}"/>
              </a:ext>
            </a:extLst>
          </p:cNvPr>
          <p:cNvSpPr>
            <a:spLocks noGrp="1"/>
          </p:cNvSpPr>
          <p:nvPr>
            <p:ph type="body" sz="quarter" idx="37" hasCustomPrompt="1"/>
          </p:nvPr>
        </p:nvSpPr>
        <p:spPr>
          <a:xfrm>
            <a:off x="533161" y="856441"/>
            <a:ext cx="4665663" cy="574675"/>
          </a:xfrm>
        </p:spPr>
        <p:txBody>
          <a:bodyPr>
            <a:normAutofit/>
          </a:bodyPr>
          <a:lstStyle>
            <a:lvl1pPr>
              <a:defRPr sz="3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Data Page</a:t>
            </a:r>
          </a:p>
        </p:txBody>
      </p:sp>
      <p:sp>
        <p:nvSpPr>
          <p:cNvPr id="3" name="Picture Placeholder 2">
            <a:extLst>
              <a:ext uri="{FF2B5EF4-FFF2-40B4-BE49-F238E27FC236}">
                <a16:creationId xmlns:a16="http://schemas.microsoft.com/office/drawing/2014/main" id="{7119E424-6E62-4915-6EB9-EB73860A38BC}"/>
              </a:ext>
            </a:extLst>
          </p:cNvPr>
          <p:cNvSpPr>
            <a:spLocks noGrp="1"/>
          </p:cNvSpPr>
          <p:nvPr>
            <p:ph type="pic" sz="quarter" idx="38"/>
          </p:nvPr>
        </p:nvSpPr>
        <p:spPr>
          <a:xfrm>
            <a:off x="678625" y="4291681"/>
            <a:ext cx="671512" cy="671513"/>
          </a:xfrm>
        </p:spPr>
        <p:txBody>
          <a:bodyPr/>
          <a:lstStyle/>
          <a:p>
            <a:r>
              <a:rPr lang="en-US" dirty="0"/>
              <a:t>Click icon to add picture</a:t>
            </a:r>
          </a:p>
        </p:txBody>
      </p:sp>
      <p:sp>
        <p:nvSpPr>
          <p:cNvPr id="40" name="Picture Placeholder 2">
            <a:extLst>
              <a:ext uri="{FF2B5EF4-FFF2-40B4-BE49-F238E27FC236}">
                <a16:creationId xmlns:a16="http://schemas.microsoft.com/office/drawing/2014/main" id="{230DBED3-6AB4-26D7-546E-9158D0901CAF}"/>
              </a:ext>
            </a:extLst>
          </p:cNvPr>
          <p:cNvSpPr>
            <a:spLocks noGrp="1"/>
          </p:cNvSpPr>
          <p:nvPr>
            <p:ph type="pic" sz="quarter" idx="39"/>
          </p:nvPr>
        </p:nvSpPr>
        <p:spPr>
          <a:xfrm>
            <a:off x="678625" y="5184316"/>
            <a:ext cx="671512" cy="671513"/>
          </a:xfrm>
        </p:spPr>
        <p:txBody>
          <a:bodyPr/>
          <a:lstStyle/>
          <a:p>
            <a:r>
              <a:rPr lang="en-US" dirty="0"/>
              <a:t>Click icon to add picture</a:t>
            </a:r>
          </a:p>
        </p:txBody>
      </p:sp>
      <p:pic>
        <p:nvPicPr>
          <p:cNvPr id="2" name="Picture 1" descr="A picture containing logo&#10;&#10;Description automatically generated">
            <a:extLst>
              <a:ext uri="{FF2B5EF4-FFF2-40B4-BE49-F238E27FC236}">
                <a16:creationId xmlns:a16="http://schemas.microsoft.com/office/drawing/2014/main" id="{58E8C7E8-8F8B-8E57-CE29-1A9F84AA8E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9719" y="4916032"/>
            <a:ext cx="1941968" cy="1941968"/>
          </a:xfrm>
          <a:prstGeom prst="rect">
            <a:avLst/>
          </a:prstGeom>
        </p:spPr>
      </p:pic>
    </p:spTree>
    <p:extLst>
      <p:ext uri="{BB962C8B-B14F-4D97-AF65-F5344CB8AC3E}">
        <p14:creationId xmlns:p14="http://schemas.microsoft.com/office/powerpoint/2010/main" val="22485168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with imag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179AF1B4-FE57-1C3A-2D6C-3582415B77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150265" cy="1376097"/>
          </a:xfrm>
          <a:prstGeom prst="rect">
            <a:avLst/>
          </a:prstGeom>
        </p:spPr>
      </p:pic>
      <p:sp>
        <p:nvSpPr>
          <p:cNvPr id="6" name="Footer Placeholder 2">
            <a:extLst>
              <a:ext uri="{FF2B5EF4-FFF2-40B4-BE49-F238E27FC236}">
                <a16:creationId xmlns:a16="http://schemas.microsoft.com/office/drawing/2014/main" id="{3C84C6BA-6781-8933-89C7-B370A9DD27D7}"/>
              </a:ext>
            </a:extLst>
          </p:cNvPr>
          <p:cNvSpPr>
            <a:spLocks noGrp="1"/>
          </p:cNvSpPr>
          <p:nvPr>
            <p:ph type="ftr" sz="quarter" idx="11"/>
          </p:nvPr>
        </p:nvSpPr>
        <p:spPr>
          <a:xfrm>
            <a:off x="615596" y="6356350"/>
            <a:ext cx="4114800" cy="365125"/>
          </a:xfrm>
        </p:spPr>
        <p:txBody>
          <a:bodyPr/>
          <a:lstStyle/>
          <a:p>
            <a:endParaRPr lang="en-US" dirty="0"/>
          </a:p>
        </p:txBody>
      </p:sp>
      <p:sp>
        <p:nvSpPr>
          <p:cNvPr id="7" name="Text Placeholder 13">
            <a:extLst>
              <a:ext uri="{FF2B5EF4-FFF2-40B4-BE49-F238E27FC236}">
                <a16:creationId xmlns:a16="http://schemas.microsoft.com/office/drawing/2014/main" id="{28E4310C-0E11-7E0E-90E2-83F81CB3AE18}"/>
              </a:ext>
            </a:extLst>
          </p:cNvPr>
          <p:cNvSpPr>
            <a:spLocks noGrp="1"/>
          </p:cNvSpPr>
          <p:nvPr>
            <p:ph type="body" sz="quarter" idx="12"/>
          </p:nvPr>
        </p:nvSpPr>
        <p:spPr>
          <a:xfrm>
            <a:off x="575132" y="2967069"/>
            <a:ext cx="4197469" cy="923865"/>
          </a:xfrm>
        </p:spPr>
        <p:txBody>
          <a:bodyPr/>
          <a:lstStyle>
            <a:lvl1pPr>
              <a:defRPr sz="1800">
                <a:solidFill>
                  <a:schemeClr val="accent1"/>
                </a:solidFill>
              </a:defRPr>
            </a:lvl1pPr>
            <a:lvl2pPr>
              <a:defRPr sz="1600">
                <a:solidFill>
                  <a:schemeClr val="accent1"/>
                </a:solidFill>
              </a:defRPr>
            </a:lvl2pPr>
            <a:lvl3pPr>
              <a:defRPr sz="1400">
                <a:solidFill>
                  <a:schemeClr val="accent1"/>
                </a:solidFill>
              </a:defRPr>
            </a:lvl3pPr>
            <a:lvl4pPr>
              <a:defRPr sz="1200">
                <a:solidFill>
                  <a:schemeClr val="accent1"/>
                </a:solidFill>
              </a:defRPr>
            </a:lvl4pPr>
            <a:lvl5pPr>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13">
            <a:extLst>
              <a:ext uri="{FF2B5EF4-FFF2-40B4-BE49-F238E27FC236}">
                <a16:creationId xmlns:a16="http://schemas.microsoft.com/office/drawing/2014/main" id="{E3D9CF11-308C-B4C2-D546-1F5A46266784}"/>
              </a:ext>
            </a:extLst>
          </p:cNvPr>
          <p:cNvSpPr>
            <a:spLocks noGrp="1"/>
          </p:cNvSpPr>
          <p:nvPr>
            <p:ph type="body" sz="quarter" idx="13"/>
          </p:nvPr>
        </p:nvSpPr>
        <p:spPr>
          <a:xfrm>
            <a:off x="575132" y="3958917"/>
            <a:ext cx="4197469" cy="923865"/>
          </a:xfrm>
        </p:spPr>
        <p:txBody>
          <a:bodyPr>
            <a:noAutofit/>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1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a:extLst>
              <a:ext uri="{FF2B5EF4-FFF2-40B4-BE49-F238E27FC236}">
                <a16:creationId xmlns:a16="http://schemas.microsoft.com/office/drawing/2014/main" id="{0461AFE7-98C6-9D68-0438-0647AEAD3758}"/>
              </a:ext>
            </a:extLst>
          </p:cNvPr>
          <p:cNvSpPr>
            <a:spLocks noGrp="1"/>
          </p:cNvSpPr>
          <p:nvPr>
            <p:ph type="body" sz="quarter" idx="14" hasCustomPrompt="1"/>
          </p:nvPr>
        </p:nvSpPr>
        <p:spPr>
          <a:xfrm>
            <a:off x="511973" y="2139931"/>
            <a:ext cx="4665663" cy="574675"/>
          </a:xfrm>
        </p:spPr>
        <p:txBody>
          <a:bodyPr>
            <a:normAutofit/>
          </a:bodyPr>
          <a:lstStyle>
            <a:lvl1pPr>
              <a:defRPr sz="3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Text with image</a:t>
            </a:r>
          </a:p>
        </p:txBody>
      </p:sp>
      <p:sp>
        <p:nvSpPr>
          <p:cNvPr id="3" name="Picture Placeholder 2">
            <a:extLst>
              <a:ext uri="{FF2B5EF4-FFF2-40B4-BE49-F238E27FC236}">
                <a16:creationId xmlns:a16="http://schemas.microsoft.com/office/drawing/2014/main" id="{16E2E018-5B59-D373-7B75-770DA504C2ED}"/>
              </a:ext>
            </a:extLst>
          </p:cNvPr>
          <p:cNvSpPr>
            <a:spLocks noGrp="1"/>
          </p:cNvSpPr>
          <p:nvPr>
            <p:ph type="pic" sz="quarter" idx="15"/>
          </p:nvPr>
        </p:nvSpPr>
        <p:spPr>
          <a:xfrm>
            <a:off x="5826125" y="1"/>
            <a:ext cx="6365875" cy="6857999"/>
          </a:xfrm>
        </p:spPr>
        <p:txBody>
          <a:bodyPr/>
          <a:lstStyle/>
          <a:p>
            <a:r>
              <a:rPr lang="en-US" dirty="0"/>
              <a:t>Click icon to add picture</a:t>
            </a:r>
          </a:p>
        </p:txBody>
      </p:sp>
      <p:pic>
        <p:nvPicPr>
          <p:cNvPr id="2" name="Picture 1" descr="Logo&#10;&#10;Description automatically generated">
            <a:extLst>
              <a:ext uri="{FF2B5EF4-FFF2-40B4-BE49-F238E27FC236}">
                <a16:creationId xmlns:a16="http://schemas.microsoft.com/office/drawing/2014/main" id="{A7B0721B-C082-E0E1-D3E4-7539B49565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4400" y="4920563"/>
            <a:ext cx="1947600" cy="1947600"/>
          </a:xfrm>
          <a:prstGeom prst="rect">
            <a:avLst/>
          </a:prstGeom>
        </p:spPr>
      </p:pic>
    </p:spTree>
    <p:extLst>
      <p:ext uri="{BB962C8B-B14F-4D97-AF65-F5344CB8AC3E}">
        <p14:creationId xmlns:p14="http://schemas.microsoft.com/office/powerpoint/2010/main" val="2907080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372A763-3592-DA42-7597-D237B01BF904}"/>
              </a:ext>
            </a:extLst>
          </p:cNvPr>
          <p:cNvSpPr>
            <a:spLocks noGrp="1"/>
          </p:cNvSpPr>
          <p:nvPr>
            <p:ph type="pic" sz="quarter" idx="12"/>
          </p:nvPr>
        </p:nvSpPr>
        <p:spPr>
          <a:xfrm>
            <a:off x="0" y="0"/>
            <a:ext cx="12192000" cy="6858000"/>
          </a:xfrm>
        </p:spPr>
        <p:txBody>
          <a:bodyPr/>
          <a:lstStyle/>
          <a:p>
            <a:r>
              <a:rPr lang="en-US" dirty="0"/>
              <a:t>Click icon to add picture</a:t>
            </a:r>
          </a:p>
        </p:txBody>
      </p:sp>
      <p:sp>
        <p:nvSpPr>
          <p:cNvPr id="6" name="Footer Placeholder 2">
            <a:extLst>
              <a:ext uri="{FF2B5EF4-FFF2-40B4-BE49-F238E27FC236}">
                <a16:creationId xmlns:a16="http://schemas.microsoft.com/office/drawing/2014/main" id="{CC33CE9E-517B-BE38-4364-547F22B2BDAC}"/>
              </a:ext>
            </a:extLst>
          </p:cNvPr>
          <p:cNvSpPr>
            <a:spLocks noGrp="1"/>
          </p:cNvSpPr>
          <p:nvPr>
            <p:ph type="ftr" sz="quarter" idx="11"/>
          </p:nvPr>
        </p:nvSpPr>
        <p:spPr>
          <a:xfrm>
            <a:off x="615596" y="6356350"/>
            <a:ext cx="4114800" cy="365125"/>
          </a:xfrm>
        </p:spPr>
        <p:txBody>
          <a:bodyPr/>
          <a:lstStyle/>
          <a:p>
            <a:endParaRPr lang="en-US" dirty="0"/>
          </a:p>
        </p:txBody>
      </p:sp>
      <p:sp>
        <p:nvSpPr>
          <p:cNvPr id="7" name="Text Placeholder 11">
            <a:extLst>
              <a:ext uri="{FF2B5EF4-FFF2-40B4-BE49-F238E27FC236}">
                <a16:creationId xmlns:a16="http://schemas.microsoft.com/office/drawing/2014/main" id="{0C6C8B36-4398-1B21-9B9D-462CD5755678}"/>
              </a:ext>
            </a:extLst>
          </p:cNvPr>
          <p:cNvSpPr>
            <a:spLocks noGrp="1"/>
          </p:cNvSpPr>
          <p:nvPr>
            <p:ph type="body" sz="quarter" idx="10"/>
          </p:nvPr>
        </p:nvSpPr>
        <p:spPr>
          <a:xfrm>
            <a:off x="584305" y="4480256"/>
            <a:ext cx="3914640" cy="1325563"/>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3">
            <a:extLst>
              <a:ext uri="{FF2B5EF4-FFF2-40B4-BE49-F238E27FC236}">
                <a16:creationId xmlns:a16="http://schemas.microsoft.com/office/drawing/2014/main" id="{50AB3958-FEF4-BA99-A7FC-55B28B4028FC}"/>
              </a:ext>
            </a:extLst>
          </p:cNvPr>
          <p:cNvSpPr>
            <a:spLocks noGrp="1"/>
          </p:cNvSpPr>
          <p:nvPr>
            <p:ph type="title" hasCustomPrompt="1"/>
          </p:nvPr>
        </p:nvSpPr>
        <p:spPr>
          <a:xfrm>
            <a:off x="588073" y="3624864"/>
            <a:ext cx="4351395" cy="855393"/>
          </a:xfrm>
        </p:spPr>
        <p:txBody>
          <a:bodyPr>
            <a:normAutofit/>
          </a:bodyPr>
          <a:lstStyle>
            <a:lvl1pPr>
              <a:defRPr sz="4400" b="1">
                <a:solidFill>
                  <a:schemeClr val="accent1"/>
                </a:solidFill>
              </a:defRPr>
            </a:lvl1pPr>
          </a:lstStyle>
          <a:p>
            <a:r>
              <a:rPr lang="en-US" dirty="0"/>
              <a:t>Break Slide</a:t>
            </a:r>
          </a:p>
        </p:txBody>
      </p:sp>
    </p:spTree>
    <p:extLst>
      <p:ext uri="{BB962C8B-B14F-4D97-AF65-F5344CB8AC3E}">
        <p14:creationId xmlns:p14="http://schemas.microsoft.com/office/powerpoint/2010/main" val="37967489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61546F9-1733-4527-12DA-5745DE29548B}"/>
              </a:ext>
            </a:extLst>
          </p:cNvPr>
          <p:cNvSpPr/>
          <p:nvPr userDrawn="1"/>
        </p:nvSpPr>
        <p:spPr>
          <a:xfrm>
            <a:off x="5861460" y="0"/>
            <a:ext cx="6330541" cy="6857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Footer Placeholder 2">
            <a:extLst>
              <a:ext uri="{FF2B5EF4-FFF2-40B4-BE49-F238E27FC236}">
                <a16:creationId xmlns:a16="http://schemas.microsoft.com/office/drawing/2014/main" id="{016A8AF4-B77B-A81D-EC7F-F3920AFC67E1}"/>
              </a:ext>
            </a:extLst>
          </p:cNvPr>
          <p:cNvSpPr>
            <a:spLocks noGrp="1"/>
          </p:cNvSpPr>
          <p:nvPr>
            <p:ph type="ftr" sz="quarter" idx="11"/>
          </p:nvPr>
        </p:nvSpPr>
        <p:spPr>
          <a:xfrm>
            <a:off x="615596" y="6356350"/>
            <a:ext cx="4114800" cy="365125"/>
          </a:xfrm>
        </p:spPr>
        <p:txBody>
          <a:bodyPr/>
          <a:lstStyle/>
          <a:p>
            <a:endParaRPr lang="en-US" dirty="0"/>
          </a:p>
        </p:txBody>
      </p:sp>
      <p:sp>
        <p:nvSpPr>
          <p:cNvPr id="18" name="Text Placeholder 9">
            <a:extLst>
              <a:ext uri="{FF2B5EF4-FFF2-40B4-BE49-F238E27FC236}">
                <a16:creationId xmlns:a16="http://schemas.microsoft.com/office/drawing/2014/main" id="{10A20A64-FA42-A6D9-4731-A369F8101DBB}"/>
              </a:ext>
            </a:extLst>
          </p:cNvPr>
          <p:cNvSpPr>
            <a:spLocks noGrp="1"/>
          </p:cNvSpPr>
          <p:nvPr>
            <p:ph type="body" sz="quarter" idx="14" hasCustomPrompt="1"/>
          </p:nvPr>
        </p:nvSpPr>
        <p:spPr>
          <a:xfrm>
            <a:off x="6264943" y="748141"/>
            <a:ext cx="4665663" cy="574675"/>
          </a:xfrm>
        </p:spPr>
        <p:txBody>
          <a:bodyPr>
            <a:normAutofit/>
          </a:bodyPr>
          <a:lstStyle>
            <a:lvl1pPr>
              <a:defRPr sz="3600"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Key Points with image</a:t>
            </a:r>
          </a:p>
        </p:txBody>
      </p:sp>
      <p:sp>
        <p:nvSpPr>
          <p:cNvPr id="21" name="Text Placeholder 13">
            <a:extLst>
              <a:ext uri="{FF2B5EF4-FFF2-40B4-BE49-F238E27FC236}">
                <a16:creationId xmlns:a16="http://schemas.microsoft.com/office/drawing/2014/main" id="{060380D6-FA15-500C-FBF6-C17C2801033E}"/>
              </a:ext>
            </a:extLst>
          </p:cNvPr>
          <p:cNvSpPr>
            <a:spLocks noGrp="1"/>
          </p:cNvSpPr>
          <p:nvPr>
            <p:ph type="body" sz="quarter" idx="12"/>
          </p:nvPr>
        </p:nvSpPr>
        <p:spPr>
          <a:xfrm>
            <a:off x="6307283" y="1782997"/>
            <a:ext cx="5220357" cy="923865"/>
          </a:xfrm>
        </p:spPr>
        <p:txBody>
          <a:bodyPr/>
          <a:lstStyle>
            <a:lvl1pPr>
              <a:defRPr sz="1800">
                <a:solidFill>
                  <a:schemeClr val="bg1"/>
                </a:solidFill>
              </a:defRPr>
            </a:lvl1pPr>
            <a:lvl2pPr marL="0" indent="0">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p:txBody>
      </p:sp>
      <p:sp>
        <p:nvSpPr>
          <p:cNvPr id="22" name="Text Placeholder 13">
            <a:extLst>
              <a:ext uri="{FF2B5EF4-FFF2-40B4-BE49-F238E27FC236}">
                <a16:creationId xmlns:a16="http://schemas.microsoft.com/office/drawing/2014/main" id="{A29E73FB-58A4-6B36-537E-BB182CB2E69F}"/>
              </a:ext>
            </a:extLst>
          </p:cNvPr>
          <p:cNvSpPr>
            <a:spLocks noGrp="1"/>
          </p:cNvSpPr>
          <p:nvPr>
            <p:ph type="body" sz="quarter" idx="15"/>
          </p:nvPr>
        </p:nvSpPr>
        <p:spPr>
          <a:xfrm>
            <a:off x="6307283" y="3067824"/>
            <a:ext cx="5220357" cy="923865"/>
          </a:xfrm>
        </p:spPr>
        <p:txBody>
          <a:bodyPr/>
          <a:lstStyle>
            <a:lvl1pPr>
              <a:defRPr sz="1800">
                <a:solidFill>
                  <a:schemeClr val="bg1"/>
                </a:solidFill>
              </a:defRPr>
            </a:lvl1pPr>
            <a:lvl2pPr marL="0" indent="0">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p:txBody>
      </p:sp>
      <p:sp>
        <p:nvSpPr>
          <p:cNvPr id="23" name="Text Placeholder 13">
            <a:extLst>
              <a:ext uri="{FF2B5EF4-FFF2-40B4-BE49-F238E27FC236}">
                <a16:creationId xmlns:a16="http://schemas.microsoft.com/office/drawing/2014/main" id="{BA09302A-CAAB-0497-96DE-05153FEABA6B}"/>
              </a:ext>
            </a:extLst>
          </p:cNvPr>
          <p:cNvSpPr>
            <a:spLocks noGrp="1"/>
          </p:cNvSpPr>
          <p:nvPr>
            <p:ph type="body" sz="quarter" idx="16"/>
          </p:nvPr>
        </p:nvSpPr>
        <p:spPr>
          <a:xfrm>
            <a:off x="6316851" y="4352649"/>
            <a:ext cx="5210789" cy="923865"/>
          </a:xfrm>
        </p:spPr>
        <p:txBody>
          <a:bodyPr/>
          <a:lstStyle>
            <a:lvl1pPr>
              <a:defRPr sz="1800">
                <a:solidFill>
                  <a:schemeClr val="bg1"/>
                </a:solidFill>
              </a:defRPr>
            </a:lvl1pPr>
            <a:lvl2pPr marL="0" indent="0">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p:txBody>
      </p:sp>
      <p:sp>
        <p:nvSpPr>
          <p:cNvPr id="24" name="Text Placeholder 13">
            <a:extLst>
              <a:ext uri="{FF2B5EF4-FFF2-40B4-BE49-F238E27FC236}">
                <a16:creationId xmlns:a16="http://schemas.microsoft.com/office/drawing/2014/main" id="{70AF10CD-3E4A-4E70-85FE-10D1710A1910}"/>
              </a:ext>
            </a:extLst>
          </p:cNvPr>
          <p:cNvSpPr>
            <a:spLocks noGrp="1"/>
          </p:cNvSpPr>
          <p:nvPr>
            <p:ph type="body" sz="quarter" idx="17"/>
          </p:nvPr>
        </p:nvSpPr>
        <p:spPr>
          <a:xfrm>
            <a:off x="6316850" y="5637476"/>
            <a:ext cx="5210789" cy="923865"/>
          </a:xfrm>
        </p:spPr>
        <p:txBody>
          <a:bodyPr/>
          <a:lstStyle>
            <a:lvl1pPr>
              <a:defRPr sz="1800">
                <a:solidFill>
                  <a:schemeClr val="bg1"/>
                </a:solidFill>
              </a:defRPr>
            </a:lvl1pPr>
            <a:lvl2pPr marL="0" indent="0">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p:txBody>
      </p:sp>
      <p:cxnSp>
        <p:nvCxnSpPr>
          <p:cNvPr id="26" name="Straight Connector 25">
            <a:extLst>
              <a:ext uri="{FF2B5EF4-FFF2-40B4-BE49-F238E27FC236}">
                <a16:creationId xmlns:a16="http://schemas.microsoft.com/office/drawing/2014/main" id="{DEC48358-3AE2-DA6A-74AA-67FFC80B6805}"/>
              </a:ext>
            </a:extLst>
          </p:cNvPr>
          <p:cNvCxnSpPr>
            <a:cxnSpLocks/>
          </p:cNvCxnSpPr>
          <p:nvPr userDrawn="1"/>
        </p:nvCxnSpPr>
        <p:spPr>
          <a:xfrm>
            <a:off x="6368569" y="2831489"/>
            <a:ext cx="52272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F8A7F7B-46A3-7879-EAA2-A416479469E3}"/>
              </a:ext>
            </a:extLst>
          </p:cNvPr>
          <p:cNvCxnSpPr>
            <a:cxnSpLocks/>
          </p:cNvCxnSpPr>
          <p:nvPr userDrawn="1"/>
        </p:nvCxnSpPr>
        <p:spPr>
          <a:xfrm>
            <a:off x="6368569" y="4119656"/>
            <a:ext cx="52272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96D280D-1CF8-BBAC-8CC2-B624AD9C2AA6}"/>
              </a:ext>
            </a:extLst>
          </p:cNvPr>
          <p:cNvCxnSpPr>
            <a:cxnSpLocks/>
          </p:cNvCxnSpPr>
          <p:nvPr userDrawn="1"/>
        </p:nvCxnSpPr>
        <p:spPr>
          <a:xfrm>
            <a:off x="6368569" y="5407823"/>
            <a:ext cx="52272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3739691E-E8AF-4A0A-65B1-C22F018C2B9C}"/>
              </a:ext>
            </a:extLst>
          </p:cNvPr>
          <p:cNvSpPr>
            <a:spLocks noGrp="1"/>
          </p:cNvSpPr>
          <p:nvPr>
            <p:ph type="pic" sz="quarter" idx="18"/>
          </p:nvPr>
        </p:nvSpPr>
        <p:spPr>
          <a:xfrm>
            <a:off x="0" y="0"/>
            <a:ext cx="5861051" cy="6858000"/>
          </a:xfrm>
        </p:spPr>
        <p:txBody>
          <a:bodyPr/>
          <a:lstStyle/>
          <a:p>
            <a:r>
              <a:rPr lang="en-US" dirty="0"/>
              <a:t>Click icon to add picture</a:t>
            </a:r>
          </a:p>
        </p:txBody>
      </p:sp>
    </p:spTree>
    <p:extLst>
      <p:ext uri="{BB962C8B-B14F-4D97-AF65-F5344CB8AC3E}">
        <p14:creationId xmlns:p14="http://schemas.microsoft.com/office/powerpoint/2010/main" val="114843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xecutive Summary">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B8D731D-2561-F16E-F528-FFAB73A70547}"/>
              </a:ext>
            </a:extLst>
          </p:cNvPr>
          <p:cNvSpPr/>
          <p:nvPr userDrawn="1"/>
        </p:nvSpPr>
        <p:spPr>
          <a:xfrm>
            <a:off x="0" y="2815152"/>
            <a:ext cx="12192000" cy="40530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Background pattern&#10;&#10;Description automatically generated">
            <a:extLst>
              <a:ext uri="{FF2B5EF4-FFF2-40B4-BE49-F238E27FC236}">
                <a16:creationId xmlns:a16="http://schemas.microsoft.com/office/drawing/2014/main" id="{6817AB82-B1FA-3E72-6FA0-D9297A5623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0265" cy="1376097"/>
          </a:xfrm>
          <a:prstGeom prst="rect">
            <a:avLst/>
          </a:prstGeom>
        </p:spPr>
      </p:pic>
      <p:sp>
        <p:nvSpPr>
          <p:cNvPr id="9" name="Text Placeholder 8">
            <a:extLst>
              <a:ext uri="{FF2B5EF4-FFF2-40B4-BE49-F238E27FC236}">
                <a16:creationId xmlns:a16="http://schemas.microsoft.com/office/drawing/2014/main" id="{1BDACB47-A2EA-D064-E1AF-ED55F059A15C}"/>
              </a:ext>
            </a:extLst>
          </p:cNvPr>
          <p:cNvSpPr>
            <a:spLocks noGrp="1"/>
          </p:cNvSpPr>
          <p:nvPr>
            <p:ph type="body" sz="quarter" idx="12" hasCustomPrompt="1"/>
          </p:nvPr>
        </p:nvSpPr>
        <p:spPr>
          <a:xfrm>
            <a:off x="794297" y="3973295"/>
            <a:ext cx="2517775" cy="311150"/>
          </a:xfrm>
        </p:spPr>
        <p:txBody>
          <a:bodyPr/>
          <a:lstStyle>
            <a:lvl1pPr>
              <a:defRPr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HEADLINE</a:t>
            </a:r>
          </a:p>
        </p:txBody>
      </p:sp>
      <p:sp>
        <p:nvSpPr>
          <p:cNvPr id="11" name="Text Placeholder 10">
            <a:extLst>
              <a:ext uri="{FF2B5EF4-FFF2-40B4-BE49-F238E27FC236}">
                <a16:creationId xmlns:a16="http://schemas.microsoft.com/office/drawing/2014/main" id="{4DFBF5FE-9DD2-B649-B008-88C3C26654D3}"/>
              </a:ext>
            </a:extLst>
          </p:cNvPr>
          <p:cNvSpPr>
            <a:spLocks noGrp="1"/>
          </p:cNvSpPr>
          <p:nvPr>
            <p:ph type="body" sz="quarter" idx="13"/>
          </p:nvPr>
        </p:nvSpPr>
        <p:spPr>
          <a:xfrm>
            <a:off x="794297" y="4368285"/>
            <a:ext cx="2422525" cy="1535112"/>
          </a:xfrm>
        </p:spPr>
        <p:txBody>
          <a:bodyPr>
            <a:no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8">
            <a:extLst>
              <a:ext uri="{FF2B5EF4-FFF2-40B4-BE49-F238E27FC236}">
                <a16:creationId xmlns:a16="http://schemas.microsoft.com/office/drawing/2014/main" id="{3E0FC2B8-8A95-DEBD-87A9-9DACAB64CB55}"/>
              </a:ext>
            </a:extLst>
          </p:cNvPr>
          <p:cNvSpPr>
            <a:spLocks noGrp="1"/>
          </p:cNvSpPr>
          <p:nvPr>
            <p:ph type="body" sz="quarter" idx="14" hasCustomPrompt="1"/>
          </p:nvPr>
        </p:nvSpPr>
        <p:spPr>
          <a:xfrm>
            <a:off x="3728872" y="3973295"/>
            <a:ext cx="2517775" cy="311150"/>
          </a:xfrm>
        </p:spPr>
        <p:txBody>
          <a:bodyPr/>
          <a:lstStyle>
            <a:lvl1pPr>
              <a:defRPr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HEADLINE</a:t>
            </a:r>
          </a:p>
        </p:txBody>
      </p:sp>
      <p:sp>
        <p:nvSpPr>
          <p:cNvPr id="17" name="Text Placeholder 10">
            <a:extLst>
              <a:ext uri="{FF2B5EF4-FFF2-40B4-BE49-F238E27FC236}">
                <a16:creationId xmlns:a16="http://schemas.microsoft.com/office/drawing/2014/main" id="{7822BFD8-E505-5413-6691-F17ED9D106FF}"/>
              </a:ext>
            </a:extLst>
          </p:cNvPr>
          <p:cNvSpPr>
            <a:spLocks noGrp="1"/>
          </p:cNvSpPr>
          <p:nvPr>
            <p:ph type="body" sz="quarter" idx="15"/>
          </p:nvPr>
        </p:nvSpPr>
        <p:spPr>
          <a:xfrm>
            <a:off x="3728872" y="4368285"/>
            <a:ext cx="2422525" cy="1535112"/>
          </a:xfrm>
        </p:spPr>
        <p:txBody>
          <a:bodyPr>
            <a:no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8">
            <a:extLst>
              <a:ext uri="{FF2B5EF4-FFF2-40B4-BE49-F238E27FC236}">
                <a16:creationId xmlns:a16="http://schemas.microsoft.com/office/drawing/2014/main" id="{A35FA9FE-BC4F-BE76-CE02-13130EC914CF}"/>
              </a:ext>
            </a:extLst>
          </p:cNvPr>
          <p:cNvSpPr>
            <a:spLocks noGrp="1"/>
          </p:cNvSpPr>
          <p:nvPr>
            <p:ph type="body" sz="quarter" idx="16" hasCustomPrompt="1"/>
          </p:nvPr>
        </p:nvSpPr>
        <p:spPr>
          <a:xfrm>
            <a:off x="6552655" y="3973295"/>
            <a:ext cx="2517775" cy="311150"/>
          </a:xfrm>
        </p:spPr>
        <p:txBody>
          <a:bodyPr/>
          <a:lstStyle>
            <a:lvl1pPr>
              <a:defRPr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HEADLINE</a:t>
            </a:r>
          </a:p>
        </p:txBody>
      </p:sp>
      <p:sp>
        <p:nvSpPr>
          <p:cNvPr id="19" name="Text Placeholder 10">
            <a:extLst>
              <a:ext uri="{FF2B5EF4-FFF2-40B4-BE49-F238E27FC236}">
                <a16:creationId xmlns:a16="http://schemas.microsoft.com/office/drawing/2014/main" id="{900D0606-A66F-7358-61CC-1D0A8420C5BD}"/>
              </a:ext>
            </a:extLst>
          </p:cNvPr>
          <p:cNvSpPr>
            <a:spLocks noGrp="1"/>
          </p:cNvSpPr>
          <p:nvPr>
            <p:ph type="body" sz="quarter" idx="17"/>
          </p:nvPr>
        </p:nvSpPr>
        <p:spPr>
          <a:xfrm>
            <a:off x="6552655" y="4368285"/>
            <a:ext cx="2422525" cy="1535112"/>
          </a:xfrm>
        </p:spPr>
        <p:txBody>
          <a:bodyPr>
            <a:no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8">
            <a:extLst>
              <a:ext uri="{FF2B5EF4-FFF2-40B4-BE49-F238E27FC236}">
                <a16:creationId xmlns:a16="http://schemas.microsoft.com/office/drawing/2014/main" id="{D0A10388-C551-63D5-A6C8-EDD20DE8ED4A}"/>
              </a:ext>
            </a:extLst>
          </p:cNvPr>
          <p:cNvSpPr>
            <a:spLocks noGrp="1"/>
          </p:cNvSpPr>
          <p:nvPr>
            <p:ph type="body" sz="quarter" idx="18" hasCustomPrompt="1"/>
          </p:nvPr>
        </p:nvSpPr>
        <p:spPr>
          <a:xfrm>
            <a:off x="9443122" y="3973295"/>
            <a:ext cx="2517775" cy="311150"/>
          </a:xfrm>
        </p:spPr>
        <p:txBody>
          <a:bodyPr/>
          <a:lstStyle>
            <a:lvl1pPr>
              <a:defRPr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HEADLINE</a:t>
            </a:r>
          </a:p>
        </p:txBody>
      </p:sp>
      <p:sp>
        <p:nvSpPr>
          <p:cNvPr id="21" name="Text Placeholder 10">
            <a:extLst>
              <a:ext uri="{FF2B5EF4-FFF2-40B4-BE49-F238E27FC236}">
                <a16:creationId xmlns:a16="http://schemas.microsoft.com/office/drawing/2014/main" id="{318405D2-D1E4-939C-1903-19E0932AA8BC}"/>
              </a:ext>
            </a:extLst>
          </p:cNvPr>
          <p:cNvSpPr>
            <a:spLocks noGrp="1"/>
          </p:cNvSpPr>
          <p:nvPr>
            <p:ph type="body" sz="quarter" idx="19"/>
          </p:nvPr>
        </p:nvSpPr>
        <p:spPr>
          <a:xfrm>
            <a:off x="9443122" y="4368285"/>
            <a:ext cx="2422525" cy="1535112"/>
          </a:xfrm>
        </p:spPr>
        <p:txBody>
          <a:bodyPr>
            <a:no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Footer Placeholder 2">
            <a:extLst>
              <a:ext uri="{FF2B5EF4-FFF2-40B4-BE49-F238E27FC236}">
                <a16:creationId xmlns:a16="http://schemas.microsoft.com/office/drawing/2014/main" id="{FE13E0F0-A048-CE95-8092-F44F04177505}"/>
              </a:ext>
            </a:extLst>
          </p:cNvPr>
          <p:cNvSpPr>
            <a:spLocks noGrp="1"/>
          </p:cNvSpPr>
          <p:nvPr>
            <p:ph type="ftr" sz="quarter" idx="11"/>
          </p:nvPr>
        </p:nvSpPr>
        <p:spPr>
          <a:xfrm>
            <a:off x="615596" y="6356349"/>
            <a:ext cx="4114800" cy="365125"/>
          </a:xfrm>
        </p:spPr>
        <p:txBody>
          <a:bodyPr/>
          <a:lstStyle>
            <a:lvl1pPr>
              <a:defRPr>
                <a:solidFill>
                  <a:schemeClr val="bg1"/>
                </a:solidFill>
              </a:defRPr>
            </a:lvl1pPr>
          </a:lstStyle>
          <a:p>
            <a:endParaRPr lang="en-US"/>
          </a:p>
        </p:txBody>
      </p:sp>
      <p:sp>
        <p:nvSpPr>
          <p:cNvPr id="3" name="Picture Placeholder 2">
            <a:extLst>
              <a:ext uri="{FF2B5EF4-FFF2-40B4-BE49-F238E27FC236}">
                <a16:creationId xmlns:a16="http://schemas.microsoft.com/office/drawing/2014/main" id="{F1B3E6BD-AC4A-55CB-FDAE-93DC7C1C25AF}"/>
              </a:ext>
            </a:extLst>
          </p:cNvPr>
          <p:cNvSpPr>
            <a:spLocks noGrp="1"/>
          </p:cNvSpPr>
          <p:nvPr>
            <p:ph type="pic" sz="quarter" idx="20"/>
          </p:nvPr>
        </p:nvSpPr>
        <p:spPr>
          <a:xfrm>
            <a:off x="1055360" y="2074938"/>
            <a:ext cx="1520825" cy="1517650"/>
          </a:xfrm>
        </p:spPr>
        <p:txBody>
          <a:bodyPr/>
          <a:lstStyle/>
          <a:p>
            <a:endParaRPr lang="en-US"/>
          </a:p>
        </p:txBody>
      </p:sp>
      <p:sp>
        <p:nvSpPr>
          <p:cNvPr id="26" name="Picture Placeholder 2">
            <a:extLst>
              <a:ext uri="{FF2B5EF4-FFF2-40B4-BE49-F238E27FC236}">
                <a16:creationId xmlns:a16="http://schemas.microsoft.com/office/drawing/2014/main" id="{B30AB24E-8902-1444-F2A4-E008344FB835}"/>
              </a:ext>
            </a:extLst>
          </p:cNvPr>
          <p:cNvSpPr>
            <a:spLocks noGrp="1"/>
          </p:cNvSpPr>
          <p:nvPr>
            <p:ph type="pic" sz="quarter" idx="21"/>
          </p:nvPr>
        </p:nvSpPr>
        <p:spPr>
          <a:xfrm>
            <a:off x="3874944" y="2083390"/>
            <a:ext cx="1520825" cy="1517650"/>
          </a:xfrm>
        </p:spPr>
        <p:txBody>
          <a:bodyPr/>
          <a:lstStyle/>
          <a:p>
            <a:endParaRPr lang="en-US"/>
          </a:p>
        </p:txBody>
      </p:sp>
      <p:sp>
        <p:nvSpPr>
          <p:cNvPr id="28" name="Picture Placeholder 2">
            <a:extLst>
              <a:ext uri="{FF2B5EF4-FFF2-40B4-BE49-F238E27FC236}">
                <a16:creationId xmlns:a16="http://schemas.microsoft.com/office/drawing/2014/main" id="{22DD120C-EB1D-B1D9-A447-48B3BAFA08B1}"/>
              </a:ext>
            </a:extLst>
          </p:cNvPr>
          <p:cNvSpPr>
            <a:spLocks noGrp="1"/>
          </p:cNvSpPr>
          <p:nvPr>
            <p:ph type="pic" sz="quarter" idx="22"/>
          </p:nvPr>
        </p:nvSpPr>
        <p:spPr>
          <a:xfrm>
            <a:off x="6626741" y="2074258"/>
            <a:ext cx="1520825" cy="1517650"/>
          </a:xfrm>
        </p:spPr>
        <p:txBody>
          <a:bodyPr/>
          <a:lstStyle/>
          <a:p>
            <a:endParaRPr lang="en-US"/>
          </a:p>
        </p:txBody>
      </p:sp>
      <p:sp>
        <p:nvSpPr>
          <p:cNvPr id="30" name="Picture Placeholder 2">
            <a:extLst>
              <a:ext uri="{FF2B5EF4-FFF2-40B4-BE49-F238E27FC236}">
                <a16:creationId xmlns:a16="http://schemas.microsoft.com/office/drawing/2014/main" id="{23CC22AD-07F9-0287-A33A-A5E692DE7E86}"/>
              </a:ext>
            </a:extLst>
          </p:cNvPr>
          <p:cNvSpPr>
            <a:spLocks noGrp="1"/>
          </p:cNvSpPr>
          <p:nvPr>
            <p:ph type="pic" sz="quarter" idx="23"/>
          </p:nvPr>
        </p:nvSpPr>
        <p:spPr>
          <a:xfrm>
            <a:off x="9620288" y="2074258"/>
            <a:ext cx="1520825" cy="1517650"/>
          </a:xfrm>
        </p:spPr>
        <p:txBody>
          <a:bodyPr/>
          <a:lstStyle/>
          <a:p>
            <a:endParaRPr lang="en-US"/>
          </a:p>
        </p:txBody>
      </p:sp>
      <p:pic>
        <p:nvPicPr>
          <p:cNvPr id="2" name="Picture 1" descr="Logo&#10;&#10;Description automatically generated">
            <a:extLst>
              <a:ext uri="{FF2B5EF4-FFF2-40B4-BE49-F238E27FC236}">
                <a16:creationId xmlns:a16="http://schemas.microsoft.com/office/drawing/2014/main" id="{209C1A2D-4025-F9EF-B9AD-D337EADB31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4400" y="4920563"/>
            <a:ext cx="1947600" cy="1947600"/>
          </a:xfrm>
          <a:prstGeom prst="rect">
            <a:avLst/>
          </a:prstGeom>
        </p:spPr>
      </p:pic>
    </p:spTree>
    <p:extLst>
      <p:ext uri="{BB962C8B-B14F-4D97-AF65-F5344CB8AC3E}">
        <p14:creationId xmlns:p14="http://schemas.microsoft.com/office/powerpoint/2010/main" val="27062044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9A05DC07-834C-F67B-6493-4BB75EB893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150265" cy="1376097"/>
          </a:xfrm>
          <a:prstGeom prst="rect">
            <a:avLst/>
          </a:prstGeom>
        </p:spPr>
      </p:pic>
      <p:sp>
        <p:nvSpPr>
          <p:cNvPr id="6" name="Footer Placeholder 2">
            <a:extLst>
              <a:ext uri="{FF2B5EF4-FFF2-40B4-BE49-F238E27FC236}">
                <a16:creationId xmlns:a16="http://schemas.microsoft.com/office/drawing/2014/main" id="{AE014303-079A-6DE7-7085-0A6B307C534C}"/>
              </a:ext>
            </a:extLst>
          </p:cNvPr>
          <p:cNvSpPr>
            <a:spLocks noGrp="1"/>
          </p:cNvSpPr>
          <p:nvPr>
            <p:ph type="ftr" sz="quarter" idx="11"/>
          </p:nvPr>
        </p:nvSpPr>
        <p:spPr>
          <a:xfrm>
            <a:off x="615596" y="6356350"/>
            <a:ext cx="4114800" cy="365125"/>
          </a:xfrm>
        </p:spPr>
        <p:txBody>
          <a:bodyPr/>
          <a:lstStyle/>
          <a:p>
            <a:endParaRPr lang="en-US" dirty="0"/>
          </a:p>
        </p:txBody>
      </p:sp>
      <p:sp>
        <p:nvSpPr>
          <p:cNvPr id="10" name="Rectangle 9">
            <a:extLst>
              <a:ext uri="{FF2B5EF4-FFF2-40B4-BE49-F238E27FC236}">
                <a16:creationId xmlns:a16="http://schemas.microsoft.com/office/drawing/2014/main" id="{6C701E99-AAA3-2EBA-C94E-138468B71048}"/>
              </a:ext>
            </a:extLst>
          </p:cNvPr>
          <p:cNvSpPr/>
          <p:nvPr userDrawn="1"/>
        </p:nvSpPr>
        <p:spPr>
          <a:xfrm>
            <a:off x="1226336" y="2351750"/>
            <a:ext cx="3296733" cy="3504691"/>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Text Placeholder 13">
            <a:extLst>
              <a:ext uri="{FF2B5EF4-FFF2-40B4-BE49-F238E27FC236}">
                <a16:creationId xmlns:a16="http://schemas.microsoft.com/office/drawing/2014/main" id="{633153DC-1FAE-819A-C651-89D45307ECAF}"/>
              </a:ext>
            </a:extLst>
          </p:cNvPr>
          <p:cNvSpPr>
            <a:spLocks noGrp="1"/>
          </p:cNvSpPr>
          <p:nvPr>
            <p:ph type="body" sz="quarter" idx="12"/>
          </p:nvPr>
        </p:nvSpPr>
        <p:spPr>
          <a:xfrm>
            <a:off x="6214292" y="2427728"/>
            <a:ext cx="5220357" cy="321675"/>
          </a:xfrm>
        </p:spPr>
        <p:txBody>
          <a:bodyPr/>
          <a:lstStyle>
            <a:lvl1pPr>
              <a:defRPr sz="18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8" name="Text Placeholder 13">
            <a:extLst>
              <a:ext uri="{FF2B5EF4-FFF2-40B4-BE49-F238E27FC236}">
                <a16:creationId xmlns:a16="http://schemas.microsoft.com/office/drawing/2014/main" id="{D2E3D2D3-16E4-3E61-D588-473F844BFB65}"/>
              </a:ext>
            </a:extLst>
          </p:cNvPr>
          <p:cNvSpPr>
            <a:spLocks noGrp="1"/>
          </p:cNvSpPr>
          <p:nvPr>
            <p:ph type="body" sz="quarter" idx="13"/>
          </p:nvPr>
        </p:nvSpPr>
        <p:spPr>
          <a:xfrm>
            <a:off x="6214292" y="3731110"/>
            <a:ext cx="5220357" cy="321675"/>
          </a:xfrm>
        </p:spPr>
        <p:txBody>
          <a:bodyPr/>
          <a:lstStyle>
            <a:lvl1pPr>
              <a:defRPr sz="18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9" name="Text Placeholder 13">
            <a:extLst>
              <a:ext uri="{FF2B5EF4-FFF2-40B4-BE49-F238E27FC236}">
                <a16:creationId xmlns:a16="http://schemas.microsoft.com/office/drawing/2014/main" id="{50804287-6D09-3E9C-FBD7-2B76E4EBB01B}"/>
              </a:ext>
            </a:extLst>
          </p:cNvPr>
          <p:cNvSpPr>
            <a:spLocks noGrp="1"/>
          </p:cNvSpPr>
          <p:nvPr>
            <p:ph type="body" sz="quarter" idx="14"/>
          </p:nvPr>
        </p:nvSpPr>
        <p:spPr>
          <a:xfrm>
            <a:off x="6214292" y="5050533"/>
            <a:ext cx="5220357" cy="321675"/>
          </a:xfrm>
        </p:spPr>
        <p:txBody>
          <a:bodyPr/>
          <a:lstStyle>
            <a:lvl1pPr>
              <a:defRPr sz="18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0" name="Text Placeholder 13">
            <a:extLst>
              <a:ext uri="{FF2B5EF4-FFF2-40B4-BE49-F238E27FC236}">
                <a16:creationId xmlns:a16="http://schemas.microsoft.com/office/drawing/2014/main" id="{91134CF1-816F-0070-5289-DC90430687D0}"/>
              </a:ext>
            </a:extLst>
          </p:cNvPr>
          <p:cNvSpPr>
            <a:spLocks noGrp="1"/>
          </p:cNvSpPr>
          <p:nvPr>
            <p:ph type="body" sz="quarter" idx="15"/>
          </p:nvPr>
        </p:nvSpPr>
        <p:spPr>
          <a:xfrm>
            <a:off x="6214292" y="2835115"/>
            <a:ext cx="5220357" cy="540416"/>
          </a:xfrm>
        </p:spPr>
        <p:txBody>
          <a:bodyPr>
            <a:normAutofit/>
          </a:bodyPr>
          <a:lstStyle>
            <a:lvl1pPr>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1" name="Text Placeholder 13">
            <a:extLst>
              <a:ext uri="{FF2B5EF4-FFF2-40B4-BE49-F238E27FC236}">
                <a16:creationId xmlns:a16="http://schemas.microsoft.com/office/drawing/2014/main" id="{3D2DC72E-FF4B-FC70-ED0C-B718A911EAA1}"/>
              </a:ext>
            </a:extLst>
          </p:cNvPr>
          <p:cNvSpPr>
            <a:spLocks noGrp="1"/>
          </p:cNvSpPr>
          <p:nvPr>
            <p:ph type="body" sz="quarter" idx="16"/>
          </p:nvPr>
        </p:nvSpPr>
        <p:spPr>
          <a:xfrm>
            <a:off x="6214292" y="4138564"/>
            <a:ext cx="5220357" cy="540416"/>
          </a:xfrm>
        </p:spPr>
        <p:txBody>
          <a:bodyPr>
            <a:normAutofit/>
          </a:bodyPr>
          <a:lstStyle>
            <a:lvl1pPr>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2" name="Text Placeholder 13">
            <a:extLst>
              <a:ext uri="{FF2B5EF4-FFF2-40B4-BE49-F238E27FC236}">
                <a16:creationId xmlns:a16="http://schemas.microsoft.com/office/drawing/2014/main" id="{A9475FA7-9D44-7EBB-7862-3D790C66C578}"/>
              </a:ext>
            </a:extLst>
          </p:cNvPr>
          <p:cNvSpPr>
            <a:spLocks noGrp="1"/>
          </p:cNvSpPr>
          <p:nvPr>
            <p:ph type="body" sz="quarter" idx="17"/>
          </p:nvPr>
        </p:nvSpPr>
        <p:spPr>
          <a:xfrm>
            <a:off x="6214292" y="5448647"/>
            <a:ext cx="5220357" cy="540416"/>
          </a:xfrm>
        </p:spPr>
        <p:txBody>
          <a:bodyPr>
            <a:normAutofit/>
          </a:bodyPr>
          <a:lstStyle>
            <a:lvl1pPr>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4" name="Text Placeholder 13">
            <a:extLst>
              <a:ext uri="{FF2B5EF4-FFF2-40B4-BE49-F238E27FC236}">
                <a16:creationId xmlns:a16="http://schemas.microsoft.com/office/drawing/2014/main" id="{B6BF729C-53B9-088D-B658-F81398ACA048}"/>
              </a:ext>
            </a:extLst>
          </p:cNvPr>
          <p:cNvSpPr>
            <a:spLocks noGrp="1"/>
          </p:cNvSpPr>
          <p:nvPr>
            <p:ph type="body" sz="quarter" idx="18"/>
          </p:nvPr>
        </p:nvSpPr>
        <p:spPr>
          <a:xfrm>
            <a:off x="1450632" y="2694292"/>
            <a:ext cx="2950888" cy="2837621"/>
          </a:xfrm>
        </p:spPr>
        <p:txBody>
          <a:bodyPr/>
          <a:lstStyle>
            <a:lvl1pPr>
              <a:lnSpc>
                <a:spcPct val="100000"/>
              </a:lnSpc>
              <a:defRPr sz="18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0" name="Text Placeholder 9">
            <a:extLst>
              <a:ext uri="{FF2B5EF4-FFF2-40B4-BE49-F238E27FC236}">
                <a16:creationId xmlns:a16="http://schemas.microsoft.com/office/drawing/2014/main" id="{E87908A5-7210-531B-5434-E1E6CF1D3FEE}"/>
              </a:ext>
            </a:extLst>
          </p:cNvPr>
          <p:cNvSpPr>
            <a:spLocks noGrp="1"/>
          </p:cNvSpPr>
          <p:nvPr>
            <p:ph type="body" sz="quarter" idx="37" hasCustomPrompt="1"/>
          </p:nvPr>
        </p:nvSpPr>
        <p:spPr>
          <a:xfrm>
            <a:off x="554146" y="1111209"/>
            <a:ext cx="4665663" cy="574675"/>
          </a:xfrm>
        </p:spPr>
        <p:txBody>
          <a:bodyPr>
            <a:normAutofit/>
          </a:bodyPr>
          <a:lstStyle>
            <a:lvl1pPr>
              <a:defRPr sz="3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3 Key Points with icons</a:t>
            </a:r>
          </a:p>
        </p:txBody>
      </p:sp>
      <p:sp>
        <p:nvSpPr>
          <p:cNvPr id="3" name="Picture Placeholder 2">
            <a:extLst>
              <a:ext uri="{FF2B5EF4-FFF2-40B4-BE49-F238E27FC236}">
                <a16:creationId xmlns:a16="http://schemas.microsoft.com/office/drawing/2014/main" id="{704FBA69-C038-BECC-D1B3-E5ECF39C519A}"/>
              </a:ext>
            </a:extLst>
          </p:cNvPr>
          <p:cNvSpPr>
            <a:spLocks noGrp="1"/>
          </p:cNvSpPr>
          <p:nvPr>
            <p:ph type="pic" sz="quarter" idx="38"/>
          </p:nvPr>
        </p:nvSpPr>
        <p:spPr>
          <a:xfrm>
            <a:off x="5256959" y="2357290"/>
            <a:ext cx="788988" cy="784225"/>
          </a:xfrm>
        </p:spPr>
        <p:txBody>
          <a:bodyPr/>
          <a:lstStyle/>
          <a:p>
            <a:r>
              <a:rPr lang="en-US" dirty="0"/>
              <a:t>Click icon to add picture</a:t>
            </a:r>
          </a:p>
        </p:txBody>
      </p:sp>
      <p:sp>
        <p:nvSpPr>
          <p:cNvPr id="23" name="Picture Placeholder 2">
            <a:extLst>
              <a:ext uri="{FF2B5EF4-FFF2-40B4-BE49-F238E27FC236}">
                <a16:creationId xmlns:a16="http://schemas.microsoft.com/office/drawing/2014/main" id="{D9F631F8-741D-A69D-EC0F-D2A54D0B3023}"/>
              </a:ext>
            </a:extLst>
          </p:cNvPr>
          <p:cNvSpPr>
            <a:spLocks noGrp="1"/>
          </p:cNvSpPr>
          <p:nvPr>
            <p:ph type="pic" sz="quarter" idx="39"/>
          </p:nvPr>
        </p:nvSpPr>
        <p:spPr>
          <a:xfrm>
            <a:off x="5256959" y="3663081"/>
            <a:ext cx="788988" cy="784225"/>
          </a:xfrm>
        </p:spPr>
        <p:txBody>
          <a:bodyPr/>
          <a:lstStyle/>
          <a:p>
            <a:r>
              <a:rPr lang="en-US" dirty="0"/>
              <a:t>Click icon to add picture</a:t>
            </a:r>
          </a:p>
        </p:txBody>
      </p:sp>
      <p:sp>
        <p:nvSpPr>
          <p:cNvPr id="26" name="Picture Placeholder 2">
            <a:extLst>
              <a:ext uri="{FF2B5EF4-FFF2-40B4-BE49-F238E27FC236}">
                <a16:creationId xmlns:a16="http://schemas.microsoft.com/office/drawing/2014/main" id="{66F6B1B3-5AE4-4F98-7DB2-988693C4D36D}"/>
              </a:ext>
            </a:extLst>
          </p:cNvPr>
          <p:cNvSpPr>
            <a:spLocks noGrp="1"/>
          </p:cNvSpPr>
          <p:nvPr>
            <p:ph type="pic" sz="quarter" idx="40"/>
          </p:nvPr>
        </p:nvSpPr>
        <p:spPr>
          <a:xfrm>
            <a:off x="5256959" y="4968873"/>
            <a:ext cx="788988" cy="784225"/>
          </a:xfrm>
        </p:spPr>
        <p:txBody>
          <a:bodyPr/>
          <a:lstStyle/>
          <a:p>
            <a:r>
              <a:rPr lang="en-US" dirty="0"/>
              <a:t>Click icon to add picture</a:t>
            </a:r>
          </a:p>
        </p:txBody>
      </p:sp>
      <p:pic>
        <p:nvPicPr>
          <p:cNvPr id="2" name="Picture 1" descr="A picture containing logo&#10;&#10;Description automatically generated">
            <a:extLst>
              <a:ext uri="{FF2B5EF4-FFF2-40B4-BE49-F238E27FC236}">
                <a16:creationId xmlns:a16="http://schemas.microsoft.com/office/drawing/2014/main" id="{DE3ED753-233B-362B-EE87-1DB9DA3521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9719" y="4916032"/>
            <a:ext cx="1941968" cy="1941968"/>
          </a:xfrm>
          <a:prstGeom prst="rect">
            <a:avLst/>
          </a:prstGeom>
        </p:spPr>
      </p:pic>
    </p:spTree>
    <p:extLst>
      <p:ext uri="{BB962C8B-B14F-4D97-AF65-F5344CB8AC3E}">
        <p14:creationId xmlns:p14="http://schemas.microsoft.com/office/powerpoint/2010/main" val="3065017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3Pts_ALT">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9A05DC07-834C-F67B-6493-4BB75EB893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150265" cy="1376097"/>
          </a:xfrm>
          <a:prstGeom prst="rect">
            <a:avLst/>
          </a:prstGeom>
        </p:spPr>
      </p:pic>
      <p:sp>
        <p:nvSpPr>
          <p:cNvPr id="6" name="Footer Placeholder 2">
            <a:extLst>
              <a:ext uri="{FF2B5EF4-FFF2-40B4-BE49-F238E27FC236}">
                <a16:creationId xmlns:a16="http://schemas.microsoft.com/office/drawing/2014/main" id="{AE014303-079A-6DE7-7085-0A6B307C534C}"/>
              </a:ext>
            </a:extLst>
          </p:cNvPr>
          <p:cNvSpPr>
            <a:spLocks noGrp="1"/>
          </p:cNvSpPr>
          <p:nvPr>
            <p:ph type="ftr" sz="quarter" idx="11"/>
          </p:nvPr>
        </p:nvSpPr>
        <p:spPr>
          <a:xfrm>
            <a:off x="615596" y="6356350"/>
            <a:ext cx="4114800" cy="365125"/>
          </a:xfrm>
        </p:spPr>
        <p:txBody>
          <a:bodyPr/>
          <a:lstStyle/>
          <a:p>
            <a:endParaRPr lang="en-US" dirty="0"/>
          </a:p>
        </p:txBody>
      </p:sp>
      <p:sp>
        <p:nvSpPr>
          <p:cNvPr id="17" name="Text Placeholder 13">
            <a:extLst>
              <a:ext uri="{FF2B5EF4-FFF2-40B4-BE49-F238E27FC236}">
                <a16:creationId xmlns:a16="http://schemas.microsoft.com/office/drawing/2014/main" id="{633153DC-1FAE-819A-C651-89D45307ECAF}"/>
              </a:ext>
            </a:extLst>
          </p:cNvPr>
          <p:cNvSpPr>
            <a:spLocks noGrp="1"/>
          </p:cNvSpPr>
          <p:nvPr>
            <p:ph type="body" sz="quarter" idx="12"/>
          </p:nvPr>
        </p:nvSpPr>
        <p:spPr>
          <a:xfrm>
            <a:off x="6214292" y="2427728"/>
            <a:ext cx="5220357" cy="321675"/>
          </a:xfrm>
        </p:spPr>
        <p:txBody>
          <a:bodyPr/>
          <a:lstStyle>
            <a:lvl1pPr>
              <a:defRPr sz="18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8" name="Text Placeholder 13">
            <a:extLst>
              <a:ext uri="{FF2B5EF4-FFF2-40B4-BE49-F238E27FC236}">
                <a16:creationId xmlns:a16="http://schemas.microsoft.com/office/drawing/2014/main" id="{D2E3D2D3-16E4-3E61-D588-473F844BFB65}"/>
              </a:ext>
            </a:extLst>
          </p:cNvPr>
          <p:cNvSpPr>
            <a:spLocks noGrp="1"/>
          </p:cNvSpPr>
          <p:nvPr>
            <p:ph type="body" sz="quarter" idx="13"/>
          </p:nvPr>
        </p:nvSpPr>
        <p:spPr>
          <a:xfrm>
            <a:off x="6214292" y="3731110"/>
            <a:ext cx="5220357" cy="321675"/>
          </a:xfrm>
        </p:spPr>
        <p:txBody>
          <a:bodyPr/>
          <a:lstStyle>
            <a:lvl1pPr>
              <a:defRPr sz="18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9" name="Text Placeholder 13">
            <a:extLst>
              <a:ext uri="{FF2B5EF4-FFF2-40B4-BE49-F238E27FC236}">
                <a16:creationId xmlns:a16="http://schemas.microsoft.com/office/drawing/2014/main" id="{50804287-6D09-3E9C-FBD7-2B76E4EBB01B}"/>
              </a:ext>
            </a:extLst>
          </p:cNvPr>
          <p:cNvSpPr>
            <a:spLocks noGrp="1"/>
          </p:cNvSpPr>
          <p:nvPr>
            <p:ph type="body" sz="quarter" idx="14"/>
          </p:nvPr>
        </p:nvSpPr>
        <p:spPr>
          <a:xfrm>
            <a:off x="6214292" y="5050533"/>
            <a:ext cx="5220357" cy="321675"/>
          </a:xfrm>
        </p:spPr>
        <p:txBody>
          <a:bodyPr/>
          <a:lstStyle>
            <a:lvl1pPr>
              <a:defRPr sz="18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0" name="Text Placeholder 13">
            <a:extLst>
              <a:ext uri="{FF2B5EF4-FFF2-40B4-BE49-F238E27FC236}">
                <a16:creationId xmlns:a16="http://schemas.microsoft.com/office/drawing/2014/main" id="{91134CF1-816F-0070-5289-DC90430687D0}"/>
              </a:ext>
            </a:extLst>
          </p:cNvPr>
          <p:cNvSpPr>
            <a:spLocks noGrp="1"/>
          </p:cNvSpPr>
          <p:nvPr>
            <p:ph type="body" sz="quarter" idx="15"/>
          </p:nvPr>
        </p:nvSpPr>
        <p:spPr>
          <a:xfrm>
            <a:off x="6214292" y="2835115"/>
            <a:ext cx="5220357" cy="540416"/>
          </a:xfrm>
        </p:spPr>
        <p:txBody>
          <a:bodyPr>
            <a:normAutofit/>
          </a:bodyPr>
          <a:lstStyle>
            <a:lvl1pPr>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1" name="Text Placeholder 13">
            <a:extLst>
              <a:ext uri="{FF2B5EF4-FFF2-40B4-BE49-F238E27FC236}">
                <a16:creationId xmlns:a16="http://schemas.microsoft.com/office/drawing/2014/main" id="{3D2DC72E-FF4B-FC70-ED0C-B718A911EAA1}"/>
              </a:ext>
            </a:extLst>
          </p:cNvPr>
          <p:cNvSpPr>
            <a:spLocks noGrp="1"/>
          </p:cNvSpPr>
          <p:nvPr>
            <p:ph type="body" sz="quarter" idx="16"/>
          </p:nvPr>
        </p:nvSpPr>
        <p:spPr>
          <a:xfrm>
            <a:off x="6214292" y="4138564"/>
            <a:ext cx="5220357" cy="540416"/>
          </a:xfrm>
        </p:spPr>
        <p:txBody>
          <a:bodyPr>
            <a:normAutofit/>
          </a:bodyPr>
          <a:lstStyle>
            <a:lvl1pPr>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2" name="Text Placeholder 13">
            <a:extLst>
              <a:ext uri="{FF2B5EF4-FFF2-40B4-BE49-F238E27FC236}">
                <a16:creationId xmlns:a16="http://schemas.microsoft.com/office/drawing/2014/main" id="{A9475FA7-9D44-7EBB-7862-3D790C66C578}"/>
              </a:ext>
            </a:extLst>
          </p:cNvPr>
          <p:cNvSpPr>
            <a:spLocks noGrp="1"/>
          </p:cNvSpPr>
          <p:nvPr>
            <p:ph type="body" sz="quarter" idx="17"/>
          </p:nvPr>
        </p:nvSpPr>
        <p:spPr>
          <a:xfrm>
            <a:off x="6214292" y="5448647"/>
            <a:ext cx="5220357" cy="540416"/>
          </a:xfrm>
        </p:spPr>
        <p:txBody>
          <a:bodyPr>
            <a:normAutofit/>
          </a:bodyPr>
          <a:lstStyle>
            <a:lvl1pPr>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0" name="Text Placeholder 9">
            <a:extLst>
              <a:ext uri="{FF2B5EF4-FFF2-40B4-BE49-F238E27FC236}">
                <a16:creationId xmlns:a16="http://schemas.microsoft.com/office/drawing/2014/main" id="{E87908A5-7210-531B-5434-E1E6CF1D3FEE}"/>
              </a:ext>
            </a:extLst>
          </p:cNvPr>
          <p:cNvSpPr>
            <a:spLocks noGrp="1"/>
          </p:cNvSpPr>
          <p:nvPr>
            <p:ph type="body" sz="quarter" idx="37" hasCustomPrompt="1"/>
          </p:nvPr>
        </p:nvSpPr>
        <p:spPr>
          <a:xfrm>
            <a:off x="554146" y="1111209"/>
            <a:ext cx="4665663" cy="574675"/>
          </a:xfrm>
        </p:spPr>
        <p:txBody>
          <a:bodyPr>
            <a:normAutofit/>
          </a:bodyPr>
          <a:lstStyle>
            <a:lvl1pPr>
              <a:defRPr sz="3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3 Key Points with icons</a:t>
            </a:r>
          </a:p>
        </p:txBody>
      </p:sp>
      <p:sp>
        <p:nvSpPr>
          <p:cNvPr id="3" name="Picture Placeholder 2">
            <a:extLst>
              <a:ext uri="{FF2B5EF4-FFF2-40B4-BE49-F238E27FC236}">
                <a16:creationId xmlns:a16="http://schemas.microsoft.com/office/drawing/2014/main" id="{704FBA69-C038-BECC-D1B3-E5ECF39C519A}"/>
              </a:ext>
            </a:extLst>
          </p:cNvPr>
          <p:cNvSpPr>
            <a:spLocks noGrp="1"/>
          </p:cNvSpPr>
          <p:nvPr>
            <p:ph type="pic" sz="quarter" idx="38"/>
          </p:nvPr>
        </p:nvSpPr>
        <p:spPr>
          <a:xfrm>
            <a:off x="5256959" y="2357290"/>
            <a:ext cx="788988" cy="784225"/>
          </a:xfrm>
        </p:spPr>
        <p:txBody>
          <a:bodyPr/>
          <a:lstStyle/>
          <a:p>
            <a:r>
              <a:rPr lang="en-US" dirty="0"/>
              <a:t>Click icon to add picture</a:t>
            </a:r>
          </a:p>
        </p:txBody>
      </p:sp>
      <p:sp>
        <p:nvSpPr>
          <p:cNvPr id="23" name="Picture Placeholder 2">
            <a:extLst>
              <a:ext uri="{FF2B5EF4-FFF2-40B4-BE49-F238E27FC236}">
                <a16:creationId xmlns:a16="http://schemas.microsoft.com/office/drawing/2014/main" id="{D9F631F8-741D-A69D-EC0F-D2A54D0B3023}"/>
              </a:ext>
            </a:extLst>
          </p:cNvPr>
          <p:cNvSpPr>
            <a:spLocks noGrp="1"/>
          </p:cNvSpPr>
          <p:nvPr>
            <p:ph type="pic" sz="quarter" idx="39"/>
          </p:nvPr>
        </p:nvSpPr>
        <p:spPr>
          <a:xfrm>
            <a:off x="5256959" y="3663081"/>
            <a:ext cx="788988" cy="784225"/>
          </a:xfrm>
        </p:spPr>
        <p:txBody>
          <a:bodyPr/>
          <a:lstStyle/>
          <a:p>
            <a:r>
              <a:rPr lang="en-US" dirty="0"/>
              <a:t>Click icon to add picture</a:t>
            </a:r>
          </a:p>
        </p:txBody>
      </p:sp>
      <p:sp>
        <p:nvSpPr>
          <p:cNvPr id="26" name="Picture Placeholder 2">
            <a:extLst>
              <a:ext uri="{FF2B5EF4-FFF2-40B4-BE49-F238E27FC236}">
                <a16:creationId xmlns:a16="http://schemas.microsoft.com/office/drawing/2014/main" id="{66F6B1B3-5AE4-4F98-7DB2-988693C4D36D}"/>
              </a:ext>
            </a:extLst>
          </p:cNvPr>
          <p:cNvSpPr>
            <a:spLocks noGrp="1"/>
          </p:cNvSpPr>
          <p:nvPr>
            <p:ph type="pic" sz="quarter" idx="40"/>
          </p:nvPr>
        </p:nvSpPr>
        <p:spPr>
          <a:xfrm>
            <a:off x="5256959" y="4968873"/>
            <a:ext cx="788988" cy="784225"/>
          </a:xfrm>
        </p:spPr>
        <p:txBody>
          <a:bodyPr/>
          <a:lstStyle/>
          <a:p>
            <a:r>
              <a:rPr lang="en-US" dirty="0"/>
              <a:t>Click icon to add picture</a:t>
            </a:r>
          </a:p>
        </p:txBody>
      </p:sp>
      <p:pic>
        <p:nvPicPr>
          <p:cNvPr id="2" name="Picture 1" descr="A picture containing logo&#10;&#10;Description automatically generated">
            <a:extLst>
              <a:ext uri="{FF2B5EF4-FFF2-40B4-BE49-F238E27FC236}">
                <a16:creationId xmlns:a16="http://schemas.microsoft.com/office/drawing/2014/main" id="{DE3ED753-233B-362B-EE87-1DB9DA3521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9719" y="4916032"/>
            <a:ext cx="1941968" cy="1941968"/>
          </a:xfrm>
          <a:prstGeom prst="rect">
            <a:avLst/>
          </a:prstGeom>
        </p:spPr>
      </p:pic>
      <p:sp>
        <p:nvSpPr>
          <p:cNvPr id="7" name="Picture Placeholder 6">
            <a:extLst>
              <a:ext uri="{FF2B5EF4-FFF2-40B4-BE49-F238E27FC236}">
                <a16:creationId xmlns:a16="http://schemas.microsoft.com/office/drawing/2014/main" id="{4B53481E-44CE-5308-FA70-3B66953071C3}"/>
              </a:ext>
            </a:extLst>
          </p:cNvPr>
          <p:cNvSpPr>
            <a:spLocks noGrp="1"/>
          </p:cNvSpPr>
          <p:nvPr>
            <p:ph type="pic" sz="quarter" idx="41"/>
          </p:nvPr>
        </p:nvSpPr>
        <p:spPr>
          <a:xfrm>
            <a:off x="1150266" y="2357289"/>
            <a:ext cx="3297239" cy="3505200"/>
          </a:xfrm>
        </p:spPr>
        <p:txBody>
          <a:bodyPr/>
          <a:lstStyle/>
          <a:p>
            <a:r>
              <a:rPr lang="en-US" dirty="0"/>
              <a:t>Click icon to add picture</a:t>
            </a:r>
          </a:p>
        </p:txBody>
      </p:sp>
    </p:spTree>
    <p:extLst>
      <p:ext uri="{BB962C8B-B14F-4D97-AF65-F5344CB8AC3E}">
        <p14:creationId xmlns:p14="http://schemas.microsoft.com/office/powerpoint/2010/main" val="12379363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5D1C3A-911F-07CA-37A1-5C90120296C2}"/>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Picture 4">
            <a:extLst>
              <a:ext uri="{FF2B5EF4-FFF2-40B4-BE49-F238E27FC236}">
                <a16:creationId xmlns:a16="http://schemas.microsoft.com/office/drawing/2014/main" id="{9A05DC07-834C-F67B-6493-4BB75EB893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0"/>
            <a:ext cx="1150265" cy="1376096"/>
          </a:xfrm>
          <a:prstGeom prst="rect">
            <a:avLst/>
          </a:prstGeom>
        </p:spPr>
      </p:pic>
      <p:sp>
        <p:nvSpPr>
          <p:cNvPr id="6" name="Footer Placeholder 2">
            <a:extLst>
              <a:ext uri="{FF2B5EF4-FFF2-40B4-BE49-F238E27FC236}">
                <a16:creationId xmlns:a16="http://schemas.microsoft.com/office/drawing/2014/main" id="{AE014303-079A-6DE7-7085-0A6B307C534C}"/>
              </a:ext>
            </a:extLst>
          </p:cNvPr>
          <p:cNvSpPr>
            <a:spLocks noGrp="1"/>
          </p:cNvSpPr>
          <p:nvPr>
            <p:ph type="ftr" sz="quarter" idx="11"/>
          </p:nvPr>
        </p:nvSpPr>
        <p:spPr>
          <a:xfrm>
            <a:off x="615596" y="6356350"/>
            <a:ext cx="4114800" cy="365125"/>
          </a:xfrm>
        </p:spPr>
        <p:txBody>
          <a:bodyPr/>
          <a:lstStyle>
            <a:lvl1pPr>
              <a:defRPr>
                <a:solidFill>
                  <a:schemeClr val="bg1"/>
                </a:solidFill>
              </a:defRPr>
            </a:lvl1pPr>
          </a:lstStyle>
          <a:p>
            <a:endParaRPr lang="en-US" dirty="0"/>
          </a:p>
        </p:txBody>
      </p:sp>
      <p:sp>
        <p:nvSpPr>
          <p:cNvPr id="10" name="Rectangle 9">
            <a:extLst>
              <a:ext uri="{FF2B5EF4-FFF2-40B4-BE49-F238E27FC236}">
                <a16:creationId xmlns:a16="http://schemas.microsoft.com/office/drawing/2014/main" id="{6C701E99-AAA3-2EBA-C94E-138468B71048}"/>
              </a:ext>
            </a:extLst>
          </p:cNvPr>
          <p:cNvSpPr/>
          <p:nvPr userDrawn="1"/>
        </p:nvSpPr>
        <p:spPr>
          <a:xfrm>
            <a:off x="1226336" y="2351750"/>
            <a:ext cx="3296733" cy="3504691"/>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Text Placeholder 13">
            <a:extLst>
              <a:ext uri="{FF2B5EF4-FFF2-40B4-BE49-F238E27FC236}">
                <a16:creationId xmlns:a16="http://schemas.microsoft.com/office/drawing/2014/main" id="{B6BF729C-53B9-088D-B658-F81398ACA048}"/>
              </a:ext>
            </a:extLst>
          </p:cNvPr>
          <p:cNvSpPr>
            <a:spLocks noGrp="1"/>
          </p:cNvSpPr>
          <p:nvPr>
            <p:ph type="body" sz="quarter" idx="18"/>
          </p:nvPr>
        </p:nvSpPr>
        <p:spPr>
          <a:xfrm>
            <a:off x="1450632" y="2694292"/>
            <a:ext cx="2950888" cy="2837621"/>
          </a:xfrm>
        </p:spPr>
        <p:txBody>
          <a:bodyPr/>
          <a:lstStyle>
            <a:lvl1pPr>
              <a:lnSpc>
                <a:spcPct val="100000"/>
              </a:lnSpc>
              <a:defRPr sz="18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8" name="Text Placeholder 9">
            <a:extLst>
              <a:ext uri="{FF2B5EF4-FFF2-40B4-BE49-F238E27FC236}">
                <a16:creationId xmlns:a16="http://schemas.microsoft.com/office/drawing/2014/main" id="{F06CFB23-FE3C-4E62-E848-EA32BA02E6B5}"/>
              </a:ext>
            </a:extLst>
          </p:cNvPr>
          <p:cNvSpPr>
            <a:spLocks noGrp="1"/>
          </p:cNvSpPr>
          <p:nvPr>
            <p:ph type="body" sz="quarter" idx="37" hasCustomPrompt="1"/>
          </p:nvPr>
        </p:nvSpPr>
        <p:spPr>
          <a:xfrm>
            <a:off x="554146" y="1111209"/>
            <a:ext cx="4665663" cy="574675"/>
          </a:xfrm>
        </p:spPr>
        <p:txBody>
          <a:bodyPr>
            <a:normAutofit/>
          </a:bodyPr>
          <a:lstStyle>
            <a:lvl1pPr>
              <a:defRPr sz="3600"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3 Key Points with icons</a:t>
            </a:r>
          </a:p>
        </p:txBody>
      </p:sp>
      <p:sp>
        <p:nvSpPr>
          <p:cNvPr id="29" name="Text Placeholder 13">
            <a:extLst>
              <a:ext uri="{FF2B5EF4-FFF2-40B4-BE49-F238E27FC236}">
                <a16:creationId xmlns:a16="http://schemas.microsoft.com/office/drawing/2014/main" id="{CF8A7AB0-F56B-161B-8D70-DC43D5F8A7E8}"/>
              </a:ext>
            </a:extLst>
          </p:cNvPr>
          <p:cNvSpPr>
            <a:spLocks noGrp="1"/>
          </p:cNvSpPr>
          <p:nvPr>
            <p:ph type="body" sz="quarter" idx="12"/>
          </p:nvPr>
        </p:nvSpPr>
        <p:spPr>
          <a:xfrm>
            <a:off x="6214292" y="2427728"/>
            <a:ext cx="5220357" cy="321675"/>
          </a:xfrm>
        </p:spPr>
        <p:txBody>
          <a:bodyPr/>
          <a:lstStyle>
            <a:lvl1pPr>
              <a:defRPr sz="18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0" name="Text Placeholder 13">
            <a:extLst>
              <a:ext uri="{FF2B5EF4-FFF2-40B4-BE49-F238E27FC236}">
                <a16:creationId xmlns:a16="http://schemas.microsoft.com/office/drawing/2014/main" id="{111008DF-E2C5-7B89-4207-38F6A59EC592}"/>
              </a:ext>
            </a:extLst>
          </p:cNvPr>
          <p:cNvSpPr>
            <a:spLocks noGrp="1"/>
          </p:cNvSpPr>
          <p:nvPr>
            <p:ph type="body" sz="quarter" idx="13"/>
          </p:nvPr>
        </p:nvSpPr>
        <p:spPr>
          <a:xfrm>
            <a:off x="6214292" y="3731110"/>
            <a:ext cx="5220357" cy="321675"/>
          </a:xfrm>
        </p:spPr>
        <p:txBody>
          <a:bodyPr/>
          <a:lstStyle>
            <a:lvl1pPr>
              <a:defRPr sz="18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1" name="Text Placeholder 13">
            <a:extLst>
              <a:ext uri="{FF2B5EF4-FFF2-40B4-BE49-F238E27FC236}">
                <a16:creationId xmlns:a16="http://schemas.microsoft.com/office/drawing/2014/main" id="{F9D43434-FB8F-286A-8761-2A8162340593}"/>
              </a:ext>
            </a:extLst>
          </p:cNvPr>
          <p:cNvSpPr>
            <a:spLocks noGrp="1"/>
          </p:cNvSpPr>
          <p:nvPr>
            <p:ph type="body" sz="quarter" idx="14"/>
          </p:nvPr>
        </p:nvSpPr>
        <p:spPr>
          <a:xfrm>
            <a:off x="6214292" y="5050533"/>
            <a:ext cx="5220357" cy="321675"/>
          </a:xfrm>
        </p:spPr>
        <p:txBody>
          <a:bodyPr/>
          <a:lstStyle>
            <a:lvl1pPr>
              <a:defRPr sz="18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2" name="Text Placeholder 13">
            <a:extLst>
              <a:ext uri="{FF2B5EF4-FFF2-40B4-BE49-F238E27FC236}">
                <a16:creationId xmlns:a16="http://schemas.microsoft.com/office/drawing/2014/main" id="{F7F633D0-40AE-EF94-5814-FCE541347FF0}"/>
              </a:ext>
            </a:extLst>
          </p:cNvPr>
          <p:cNvSpPr>
            <a:spLocks noGrp="1"/>
          </p:cNvSpPr>
          <p:nvPr>
            <p:ph type="body" sz="quarter" idx="15"/>
          </p:nvPr>
        </p:nvSpPr>
        <p:spPr>
          <a:xfrm>
            <a:off x="6214292" y="2835115"/>
            <a:ext cx="5220357" cy="540416"/>
          </a:xfrm>
        </p:spPr>
        <p:txBody>
          <a:bodyPr>
            <a:normAutofit/>
          </a:bodyPr>
          <a:lstStyle>
            <a:lvl1pPr>
              <a:defRPr sz="14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3" name="Text Placeholder 13">
            <a:extLst>
              <a:ext uri="{FF2B5EF4-FFF2-40B4-BE49-F238E27FC236}">
                <a16:creationId xmlns:a16="http://schemas.microsoft.com/office/drawing/2014/main" id="{C8FBB673-0F86-97DB-82BA-C784CEFED21F}"/>
              </a:ext>
            </a:extLst>
          </p:cNvPr>
          <p:cNvSpPr>
            <a:spLocks noGrp="1"/>
          </p:cNvSpPr>
          <p:nvPr>
            <p:ph type="body" sz="quarter" idx="16"/>
          </p:nvPr>
        </p:nvSpPr>
        <p:spPr>
          <a:xfrm>
            <a:off x="6214292" y="4138564"/>
            <a:ext cx="5220357" cy="540416"/>
          </a:xfrm>
        </p:spPr>
        <p:txBody>
          <a:bodyPr>
            <a:normAutofit/>
          </a:bodyPr>
          <a:lstStyle>
            <a:lvl1pPr>
              <a:defRPr sz="14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4" name="Text Placeholder 13">
            <a:extLst>
              <a:ext uri="{FF2B5EF4-FFF2-40B4-BE49-F238E27FC236}">
                <a16:creationId xmlns:a16="http://schemas.microsoft.com/office/drawing/2014/main" id="{D05DAFAB-6E76-B678-69A5-307DA46ADD26}"/>
              </a:ext>
            </a:extLst>
          </p:cNvPr>
          <p:cNvSpPr>
            <a:spLocks noGrp="1"/>
          </p:cNvSpPr>
          <p:nvPr>
            <p:ph type="body" sz="quarter" idx="17"/>
          </p:nvPr>
        </p:nvSpPr>
        <p:spPr>
          <a:xfrm>
            <a:off x="6214292" y="5448647"/>
            <a:ext cx="5220357" cy="540416"/>
          </a:xfrm>
        </p:spPr>
        <p:txBody>
          <a:bodyPr>
            <a:normAutofit/>
          </a:bodyPr>
          <a:lstStyle>
            <a:lvl1pPr>
              <a:defRPr sz="14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5" name="Picture Placeholder 2">
            <a:extLst>
              <a:ext uri="{FF2B5EF4-FFF2-40B4-BE49-F238E27FC236}">
                <a16:creationId xmlns:a16="http://schemas.microsoft.com/office/drawing/2014/main" id="{5AF1D9FB-E788-2F98-4BE3-4C01E2748F70}"/>
              </a:ext>
            </a:extLst>
          </p:cNvPr>
          <p:cNvSpPr>
            <a:spLocks noGrp="1"/>
          </p:cNvSpPr>
          <p:nvPr>
            <p:ph type="pic" sz="quarter" idx="38"/>
          </p:nvPr>
        </p:nvSpPr>
        <p:spPr>
          <a:xfrm>
            <a:off x="5256959" y="2357290"/>
            <a:ext cx="788988" cy="784225"/>
          </a:xfrm>
        </p:spPr>
        <p:txBody>
          <a:bodyPr/>
          <a:lstStyle>
            <a:lvl1pPr>
              <a:defRPr>
                <a:solidFill>
                  <a:schemeClr val="bg1"/>
                </a:solidFill>
              </a:defRPr>
            </a:lvl1pPr>
          </a:lstStyle>
          <a:p>
            <a:r>
              <a:rPr lang="en-US" dirty="0"/>
              <a:t>Click icon to add picture</a:t>
            </a:r>
          </a:p>
        </p:txBody>
      </p:sp>
      <p:sp>
        <p:nvSpPr>
          <p:cNvPr id="36" name="Picture Placeholder 2">
            <a:extLst>
              <a:ext uri="{FF2B5EF4-FFF2-40B4-BE49-F238E27FC236}">
                <a16:creationId xmlns:a16="http://schemas.microsoft.com/office/drawing/2014/main" id="{DAE777FD-D4A0-4692-3F2C-DC0560140396}"/>
              </a:ext>
            </a:extLst>
          </p:cNvPr>
          <p:cNvSpPr>
            <a:spLocks noGrp="1"/>
          </p:cNvSpPr>
          <p:nvPr>
            <p:ph type="pic" sz="quarter" idx="39"/>
          </p:nvPr>
        </p:nvSpPr>
        <p:spPr>
          <a:xfrm>
            <a:off x="5256959" y="3663081"/>
            <a:ext cx="788988" cy="784225"/>
          </a:xfrm>
        </p:spPr>
        <p:txBody>
          <a:bodyPr/>
          <a:lstStyle>
            <a:lvl1pPr>
              <a:defRPr>
                <a:solidFill>
                  <a:schemeClr val="bg1"/>
                </a:solidFill>
              </a:defRPr>
            </a:lvl1pPr>
          </a:lstStyle>
          <a:p>
            <a:r>
              <a:rPr lang="en-US" dirty="0"/>
              <a:t>Click icon to add picture</a:t>
            </a:r>
          </a:p>
        </p:txBody>
      </p:sp>
      <p:sp>
        <p:nvSpPr>
          <p:cNvPr id="37" name="Picture Placeholder 2">
            <a:extLst>
              <a:ext uri="{FF2B5EF4-FFF2-40B4-BE49-F238E27FC236}">
                <a16:creationId xmlns:a16="http://schemas.microsoft.com/office/drawing/2014/main" id="{139F4610-2A14-2DC8-1638-E2155C748105}"/>
              </a:ext>
            </a:extLst>
          </p:cNvPr>
          <p:cNvSpPr>
            <a:spLocks noGrp="1"/>
          </p:cNvSpPr>
          <p:nvPr>
            <p:ph type="pic" sz="quarter" idx="40"/>
          </p:nvPr>
        </p:nvSpPr>
        <p:spPr>
          <a:xfrm>
            <a:off x="5256959" y="4968873"/>
            <a:ext cx="788988" cy="784225"/>
          </a:xfrm>
        </p:spPr>
        <p:txBody>
          <a:bodyPr/>
          <a:lstStyle>
            <a:lvl1pPr>
              <a:defRPr>
                <a:solidFill>
                  <a:schemeClr val="bg1"/>
                </a:solidFill>
              </a:defRPr>
            </a:lvl1pPr>
          </a:lstStyle>
          <a:p>
            <a:r>
              <a:rPr lang="en-US" dirty="0"/>
              <a:t>Click icon to add picture</a:t>
            </a:r>
          </a:p>
        </p:txBody>
      </p:sp>
      <p:pic>
        <p:nvPicPr>
          <p:cNvPr id="2" name="Picture 1" descr="Logo&#10;&#10;Description automatically generated">
            <a:extLst>
              <a:ext uri="{FF2B5EF4-FFF2-40B4-BE49-F238E27FC236}">
                <a16:creationId xmlns:a16="http://schemas.microsoft.com/office/drawing/2014/main" id="{6DE64475-A4D5-F791-E06C-BDDDF19D4E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4400" y="4920563"/>
            <a:ext cx="1947600" cy="1947600"/>
          </a:xfrm>
          <a:prstGeom prst="rect">
            <a:avLst/>
          </a:prstGeom>
        </p:spPr>
      </p:pic>
    </p:spTree>
    <p:extLst>
      <p:ext uri="{BB962C8B-B14F-4D97-AF65-F5344CB8AC3E}">
        <p14:creationId xmlns:p14="http://schemas.microsoft.com/office/powerpoint/2010/main" val="29238524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F353ED6-325D-AFEC-56F2-B7E94F2AFE2E}"/>
              </a:ext>
            </a:extLst>
          </p:cNvPr>
          <p:cNvSpPr>
            <a:spLocks noGrp="1"/>
          </p:cNvSpPr>
          <p:nvPr>
            <p:ph type="pic" sz="quarter" idx="22"/>
          </p:nvPr>
        </p:nvSpPr>
        <p:spPr>
          <a:xfrm>
            <a:off x="1" y="0"/>
            <a:ext cx="5848539" cy="6858000"/>
          </a:xfrm>
        </p:spPr>
        <p:txBody>
          <a:bodyPr/>
          <a:lstStyle/>
          <a:p>
            <a:r>
              <a:rPr lang="en-US" dirty="0"/>
              <a:t>Click icon to add picture</a:t>
            </a:r>
          </a:p>
        </p:txBody>
      </p:sp>
      <p:sp>
        <p:nvSpPr>
          <p:cNvPr id="6" name="Footer Placeholder 2">
            <a:extLst>
              <a:ext uri="{FF2B5EF4-FFF2-40B4-BE49-F238E27FC236}">
                <a16:creationId xmlns:a16="http://schemas.microsoft.com/office/drawing/2014/main" id="{B12F514D-1010-053E-E43E-24E5113A06F6}"/>
              </a:ext>
            </a:extLst>
          </p:cNvPr>
          <p:cNvSpPr>
            <a:spLocks noGrp="1"/>
          </p:cNvSpPr>
          <p:nvPr>
            <p:ph type="ftr" sz="quarter" idx="11"/>
          </p:nvPr>
        </p:nvSpPr>
        <p:spPr>
          <a:xfrm>
            <a:off x="615596" y="6356350"/>
            <a:ext cx="4114800" cy="365125"/>
          </a:xfrm>
        </p:spPr>
        <p:txBody>
          <a:bodyPr/>
          <a:lstStyle/>
          <a:p>
            <a:endParaRPr lang="en-US" dirty="0"/>
          </a:p>
        </p:txBody>
      </p:sp>
      <p:sp>
        <p:nvSpPr>
          <p:cNvPr id="8" name="Text Placeholder 9">
            <a:extLst>
              <a:ext uri="{FF2B5EF4-FFF2-40B4-BE49-F238E27FC236}">
                <a16:creationId xmlns:a16="http://schemas.microsoft.com/office/drawing/2014/main" id="{EA1A6DBE-C60D-B23D-E270-23EADDCF37F0}"/>
              </a:ext>
            </a:extLst>
          </p:cNvPr>
          <p:cNvSpPr>
            <a:spLocks noGrp="1"/>
          </p:cNvSpPr>
          <p:nvPr>
            <p:ph type="body" sz="quarter" idx="14" hasCustomPrompt="1"/>
          </p:nvPr>
        </p:nvSpPr>
        <p:spPr>
          <a:xfrm>
            <a:off x="6264943" y="748141"/>
            <a:ext cx="4665663" cy="574675"/>
          </a:xfrm>
        </p:spPr>
        <p:txBody>
          <a:bodyPr>
            <a:normAutofit/>
          </a:bodyPr>
          <a:lstStyle>
            <a:lvl1pPr>
              <a:defRPr sz="3600" b="1">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Key Points, icons, image</a:t>
            </a:r>
          </a:p>
        </p:txBody>
      </p:sp>
      <p:sp>
        <p:nvSpPr>
          <p:cNvPr id="10" name="Text Placeholder 13">
            <a:extLst>
              <a:ext uri="{FF2B5EF4-FFF2-40B4-BE49-F238E27FC236}">
                <a16:creationId xmlns:a16="http://schemas.microsoft.com/office/drawing/2014/main" id="{EA550384-6DDB-A28B-EEC5-98F36651CEFB}"/>
              </a:ext>
            </a:extLst>
          </p:cNvPr>
          <p:cNvSpPr>
            <a:spLocks noGrp="1"/>
          </p:cNvSpPr>
          <p:nvPr>
            <p:ph type="body" sz="quarter" idx="12"/>
          </p:nvPr>
        </p:nvSpPr>
        <p:spPr>
          <a:xfrm>
            <a:off x="6462192" y="1850625"/>
            <a:ext cx="5220357" cy="923865"/>
          </a:xfrm>
        </p:spPr>
        <p:txBody>
          <a:bodyPr/>
          <a:lstStyle>
            <a:lvl1pPr>
              <a:defRPr sz="18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p:txBody>
      </p:sp>
      <p:sp>
        <p:nvSpPr>
          <p:cNvPr id="11" name="Text Placeholder 13">
            <a:extLst>
              <a:ext uri="{FF2B5EF4-FFF2-40B4-BE49-F238E27FC236}">
                <a16:creationId xmlns:a16="http://schemas.microsoft.com/office/drawing/2014/main" id="{7FB4F3DD-949A-4DED-754D-E3EFAA369B94}"/>
              </a:ext>
            </a:extLst>
          </p:cNvPr>
          <p:cNvSpPr>
            <a:spLocks noGrp="1"/>
          </p:cNvSpPr>
          <p:nvPr>
            <p:ph type="body" sz="quarter" idx="15"/>
          </p:nvPr>
        </p:nvSpPr>
        <p:spPr>
          <a:xfrm>
            <a:off x="6462192" y="3070545"/>
            <a:ext cx="5220357" cy="923865"/>
          </a:xfrm>
        </p:spPr>
        <p:txBody>
          <a:bodyPr/>
          <a:lstStyle>
            <a:lvl1pPr>
              <a:defRPr sz="18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p:txBody>
      </p:sp>
      <p:sp>
        <p:nvSpPr>
          <p:cNvPr id="12" name="Text Placeholder 13">
            <a:extLst>
              <a:ext uri="{FF2B5EF4-FFF2-40B4-BE49-F238E27FC236}">
                <a16:creationId xmlns:a16="http://schemas.microsoft.com/office/drawing/2014/main" id="{9F756B55-E533-035B-EB1F-D81D826DE5FF}"/>
              </a:ext>
            </a:extLst>
          </p:cNvPr>
          <p:cNvSpPr>
            <a:spLocks noGrp="1"/>
          </p:cNvSpPr>
          <p:nvPr>
            <p:ph type="body" sz="quarter" idx="16"/>
          </p:nvPr>
        </p:nvSpPr>
        <p:spPr>
          <a:xfrm>
            <a:off x="6471760" y="4290466"/>
            <a:ext cx="5210789" cy="923865"/>
          </a:xfrm>
        </p:spPr>
        <p:txBody>
          <a:bodyPr/>
          <a:lstStyle>
            <a:lvl1pPr>
              <a:defRPr sz="18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p:txBody>
      </p:sp>
      <p:sp>
        <p:nvSpPr>
          <p:cNvPr id="13" name="Text Placeholder 13">
            <a:extLst>
              <a:ext uri="{FF2B5EF4-FFF2-40B4-BE49-F238E27FC236}">
                <a16:creationId xmlns:a16="http://schemas.microsoft.com/office/drawing/2014/main" id="{8173C569-010F-DAF7-D0CB-14E1370F254C}"/>
              </a:ext>
            </a:extLst>
          </p:cNvPr>
          <p:cNvSpPr>
            <a:spLocks noGrp="1"/>
          </p:cNvSpPr>
          <p:nvPr>
            <p:ph type="body" sz="quarter" idx="17"/>
          </p:nvPr>
        </p:nvSpPr>
        <p:spPr>
          <a:xfrm>
            <a:off x="6471760" y="5510388"/>
            <a:ext cx="5210789" cy="923865"/>
          </a:xfrm>
        </p:spPr>
        <p:txBody>
          <a:bodyPr/>
          <a:lstStyle>
            <a:lvl1pPr>
              <a:defRPr sz="18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p:txBody>
      </p:sp>
      <p:sp>
        <p:nvSpPr>
          <p:cNvPr id="3" name="Picture Placeholder 2">
            <a:extLst>
              <a:ext uri="{FF2B5EF4-FFF2-40B4-BE49-F238E27FC236}">
                <a16:creationId xmlns:a16="http://schemas.microsoft.com/office/drawing/2014/main" id="{E18E1DBD-E852-4CF2-6DE4-8437CC5CBF1C}"/>
              </a:ext>
            </a:extLst>
          </p:cNvPr>
          <p:cNvSpPr>
            <a:spLocks noGrp="1"/>
          </p:cNvSpPr>
          <p:nvPr>
            <p:ph type="pic" sz="quarter" idx="18"/>
          </p:nvPr>
        </p:nvSpPr>
        <p:spPr>
          <a:xfrm>
            <a:off x="5439636" y="1791137"/>
            <a:ext cx="838200" cy="833439"/>
          </a:xfrm>
        </p:spPr>
        <p:txBody>
          <a:bodyPr/>
          <a:lstStyle/>
          <a:p>
            <a:r>
              <a:rPr lang="en-US" dirty="0"/>
              <a:t>Click icon to add picture</a:t>
            </a:r>
          </a:p>
        </p:txBody>
      </p:sp>
      <p:sp>
        <p:nvSpPr>
          <p:cNvPr id="22" name="Picture Placeholder 2">
            <a:extLst>
              <a:ext uri="{FF2B5EF4-FFF2-40B4-BE49-F238E27FC236}">
                <a16:creationId xmlns:a16="http://schemas.microsoft.com/office/drawing/2014/main" id="{C4742C81-FA50-961B-6D4D-7AE26F1EAD38}"/>
              </a:ext>
            </a:extLst>
          </p:cNvPr>
          <p:cNvSpPr>
            <a:spLocks noGrp="1"/>
          </p:cNvSpPr>
          <p:nvPr>
            <p:ph type="pic" sz="quarter" idx="19"/>
          </p:nvPr>
        </p:nvSpPr>
        <p:spPr>
          <a:xfrm>
            <a:off x="5437063" y="3016814"/>
            <a:ext cx="838200" cy="833439"/>
          </a:xfrm>
        </p:spPr>
        <p:txBody>
          <a:bodyPr/>
          <a:lstStyle/>
          <a:p>
            <a:r>
              <a:rPr lang="en-US" dirty="0"/>
              <a:t>Click icon to add picture</a:t>
            </a:r>
          </a:p>
        </p:txBody>
      </p:sp>
      <p:sp>
        <p:nvSpPr>
          <p:cNvPr id="23" name="Picture Placeholder 2">
            <a:extLst>
              <a:ext uri="{FF2B5EF4-FFF2-40B4-BE49-F238E27FC236}">
                <a16:creationId xmlns:a16="http://schemas.microsoft.com/office/drawing/2014/main" id="{85FD3D72-F6CE-E475-00C3-9D61FAF57B87}"/>
              </a:ext>
            </a:extLst>
          </p:cNvPr>
          <p:cNvSpPr>
            <a:spLocks noGrp="1"/>
          </p:cNvSpPr>
          <p:nvPr>
            <p:ph type="pic" sz="quarter" idx="20"/>
          </p:nvPr>
        </p:nvSpPr>
        <p:spPr>
          <a:xfrm>
            <a:off x="5429439" y="4236291"/>
            <a:ext cx="838200" cy="833439"/>
          </a:xfrm>
        </p:spPr>
        <p:txBody>
          <a:bodyPr/>
          <a:lstStyle/>
          <a:p>
            <a:r>
              <a:rPr lang="en-US" dirty="0"/>
              <a:t>Click icon to add picture</a:t>
            </a:r>
          </a:p>
        </p:txBody>
      </p:sp>
      <p:sp>
        <p:nvSpPr>
          <p:cNvPr id="26" name="Picture Placeholder 2">
            <a:extLst>
              <a:ext uri="{FF2B5EF4-FFF2-40B4-BE49-F238E27FC236}">
                <a16:creationId xmlns:a16="http://schemas.microsoft.com/office/drawing/2014/main" id="{70E1C7B8-72AD-A78A-8061-3CD532397A4C}"/>
              </a:ext>
            </a:extLst>
          </p:cNvPr>
          <p:cNvSpPr>
            <a:spLocks noGrp="1"/>
          </p:cNvSpPr>
          <p:nvPr>
            <p:ph type="pic" sz="quarter" idx="21"/>
          </p:nvPr>
        </p:nvSpPr>
        <p:spPr>
          <a:xfrm>
            <a:off x="5437063" y="5447919"/>
            <a:ext cx="838200" cy="833439"/>
          </a:xfrm>
        </p:spPr>
        <p:txBody>
          <a:bodyPr/>
          <a:lstStyle/>
          <a:p>
            <a:r>
              <a:rPr lang="en-US" dirty="0"/>
              <a:t>Click icon to add picture</a:t>
            </a:r>
          </a:p>
        </p:txBody>
      </p:sp>
    </p:spTree>
    <p:extLst>
      <p:ext uri="{BB962C8B-B14F-4D97-AF65-F5344CB8AC3E}">
        <p14:creationId xmlns:p14="http://schemas.microsoft.com/office/powerpoint/2010/main" val="2093308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D1B3CC-CA9D-F0FD-F25C-78686862936C}"/>
              </a:ext>
            </a:extLst>
          </p:cNvPr>
          <p:cNvSpPr/>
          <p:nvPr userDrawn="1"/>
        </p:nvSpPr>
        <p:spPr>
          <a:xfrm>
            <a:off x="0" y="1801277"/>
            <a:ext cx="12192000" cy="50567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26" name="Straight Connector 25">
            <a:extLst>
              <a:ext uri="{FF2B5EF4-FFF2-40B4-BE49-F238E27FC236}">
                <a16:creationId xmlns:a16="http://schemas.microsoft.com/office/drawing/2014/main" id="{593DA30E-1738-A9BA-144A-6EA2A8976439}"/>
              </a:ext>
            </a:extLst>
          </p:cNvPr>
          <p:cNvCxnSpPr/>
          <p:nvPr userDrawn="1"/>
        </p:nvCxnSpPr>
        <p:spPr>
          <a:xfrm>
            <a:off x="871586" y="3578087"/>
            <a:ext cx="10569119"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5" name="Picture 4" descr="Background pattern&#10;&#10;Description automatically generated">
            <a:extLst>
              <a:ext uri="{FF2B5EF4-FFF2-40B4-BE49-F238E27FC236}">
                <a16:creationId xmlns:a16="http://schemas.microsoft.com/office/drawing/2014/main" id="{BA0258B2-66C3-4990-FA9F-BEB02DF85A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150265" cy="1376097"/>
          </a:xfrm>
          <a:prstGeom prst="rect">
            <a:avLst/>
          </a:prstGeom>
        </p:spPr>
      </p:pic>
      <p:sp>
        <p:nvSpPr>
          <p:cNvPr id="6" name="Footer Placeholder 2">
            <a:extLst>
              <a:ext uri="{FF2B5EF4-FFF2-40B4-BE49-F238E27FC236}">
                <a16:creationId xmlns:a16="http://schemas.microsoft.com/office/drawing/2014/main" id="{C238BF22-E57A-2AE5-2F41-2267878BE581}"/>
              </a:ext>
            </a:extLst>
          </p:cNvPr>
          <p:cNvSpPr>
            <a:spLocks noGrp="1"/>
          </p:cNvSpPr>
          <p:nvPr>
            <p:ph type="ftr" sz="quarter" idx="11"/>
          </p:nvPr>
        </p:nvSpPr>
        <p:spPr>
          <a:xfrm>
            <a:off x="615596" y="6356350"/>
            <a:ext cx="4114800" cy="365125"/>
          </a:xfrm>
        </p:spPr>
        <p:txBody>
          <a:bodyPr/>
          <a:lstStyle>
            <a:lvl1pPr>
              <a:defRPr>
                <a:solidFill>
                  <a:schemeClr val="bg1"/>
                </a:solidFill>
              </a:defRPr>
            </a:lvl1pPr>
          </a:lstStyle>
          <a:p>
            <a:endParaRPr lang="en-US" dirty="0"/>
          </a:p>
        </p:txBody>
      </p:sp>
      <p:sp>
        <p:nvSpPr>
          <p:cNvPr id="18" name="Text Placeholder 8">
            <a:extLst>
              <a:ext uri="{FF2B5EF4-FFF2-40B4-BE49-F238E27FC236}">
                <a16:creationId xmlns:a16="http://schemas.microsoft.com/office/drawing/2014/main" id="{FA5CEFA9-A812-388D-8A59-BA9E4CD6A16E}"/>
              </a:ext>
            </a:extLst>
          </p:cNvPr>
          <p:cNvSpPr>
            <a:spLocks noGrp="1"/>
          </p:cNvSpPr>
          <p:nvPr>
            <p:ph type="body" sz="quarter" idx="12" hasCustomPrompt="1"/>
          </p:nvPr>
        </p:nvSpPr>
        <p:spPr>
          <a:xfrm>
            <a:off x="908285" y="4244146"/>
            <a:ext cx="2734025" cy="311151"/>
          </a:xfrm>
        </p:spPr>
        <p:txBody>
          <a:bodyPr/>
          <a:lstStyle>
            <a:lvl1pPr algn="ctr">
              <a:defRPr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HEADLINE</a:t>
            </a:r>
          </a:p>
        </p:txBody>
      </p:sp>
      <p:sp>
        <p:nvSpPr>
          <p:cNvPr id="19" name="Text Placeholder 8">
            <a:extLst>
              <a:ext uri="{FF2B5EF4-FFF2-40B4-BE49-F238E27FC236}">
                <a16:creationId xmlns:a16="http://schemas.microsoft.com/office/drawing/2014/main" id="{BF144CEA-F0DC-6C73-ED6A-84BD1F2BD1A4}"/>
              </a:ext>
            </a:extLst>
          </p:cNvPr>
          <p:cNvSpPr>
            <a:spLocks noGrp="1"/>
          </p:cNvSpPr>
          <p:nvPr>
            <p:ph type="body" sz="quarter" idx="13" hasCustomPrompt="1"/>
          </p:nvPr>
        </p:nvSpPr>
        <p:spPr>
          <a:xfrm>
            <a:off x="4730397" y="4241286"/>
            <a:ext cx="2734025" cy="311151"/>
          </a:xfrm>
        </p:spPr>
        <p:txBody>
          <a:bodyPr/>
          <a:lstStyle>
            <a:lvl1pPr algn="ctr">
              <a:defRPr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HEADLINE</a:t>
            </a:r>
          </a:p>
        </p:txBody>
      </p:sp>
      <p:sp>
        <p:nvSpPr>
          <p:cNvPr id="20" name="Text Placeholder 8">
            <a:extLst>
              <a:ext uri="{FF2B5EF4-FFF2-40B4-BE49-F238E27FC236}">
                <a16:creationId xmlns:a16="http://schemas.microsoft.com/office/drawing/2014/main" id="{EEFF2F90-BA3D-500D-4F8F-616D5E26A3B4}"/>
              </a:ext>
            </a:extLst>
          </p:cNvPr>
          <p:cNvSpPr>
            <a:spLocks noGrp="1"/>
          </p:cNvSpPr>
          <p:nvPr>
            <p:ph type="body" sz="quarter" idx="14" hasCustomPrompt="1"/>
          </p:nvPr>
        </p:nvSpPr>
        <p:spPr>
          <a:xfrm>
            <a:off x="8513682" y="4246971"/>
            <a:ext cx="2734025" cy="311151"/>
          </a:xfrm>
        </p:spPr>
        <p:txBody>
          <a:bodyPr/>
          <a:lstStyle>
            <a:lvl1pPr algn="ctr">
              <a:defRPr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HEADLINE</a:t>
            </a:r>
          </a:p>
        </p:txBody>
      </p:sp>
      <p:sp>
        <p:nvSpPr>
          <p:cNvPr id="21" name="Text Placeholder 13">
            <a:extLst>
              <a:ext uri="{FF2B5EF4-FFF2-40B4-BE49-F238E27FC236}">
                <a16:creationId xmlns:a16="http://schemas.microsoft.com/office/drawing/2014/main" id="{BF402D2C-452F-5D11-053B-4E52356111B1}"/>
              </a:ext>
            </a:extLst>
          </p:cNvPr>
          <p:cNvSpPr>
            <a:spLocks noGrp="1"/>
          </p:cNvSpPr>
          <p:nvPr>
            <p:ph type="body" sz="quarter" idx="18"/>
          </p:nvPr>
        </p:nvSpPr>
        <p:spPr>
          <a:xfrm>
            <a:off x="781957" y="4585889"/>
            <a:ext cx="2950888" cy="868505"/>
          </a:xfrm>
        </p:spPr>
        <p:txBody>
          <a:bodyPr>
            <a:normAutofit/>
          </a:bodyPr>
          <a:lstStyle>
            <a:lvl1pPr algn="ctr">
              <a:lnSpc>
                <a:spcPct val="100000"/>
              </a:lnSpc>
              <a:defRPr sz="16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2" name="Text Placeholder 13">
            <a:extLst>
              <a:ext uri="{FF2B5EF4-FFF2-40B4-BE49-F238E27FC236}">
                <a16:creationId xmlns:a16="http://schemas.microsoft.com/office/drawing/2014/main" id="{136A3407-2AA1-865E-0FAB-9A072922802F}"/>
              </a:ext>
            </a:extLst>
          </p:cNvPr>
          <p:cNvSpPr>
            <a:spLocks noGrp="1"/>
          </p:cNvSpPr>
          <p:nvPr>
            <p:ph type="body" sz="quarter" idx="19"/>
          </p:nvPr>
        </p:nvSpPr>
        <p:spPr>
          <a:xfrm>
            <a:off x="4620555" y="4585888"/>
            <a:ext cx="2950888" cy="868505"/>
          </a:xfrm>
        </p:spPr>
        <p:txBody>
          <a:bodyPr>
            <a:normAutofit/>
          </a:bodyPr>
          <a:lstStyle>
            <a:lvl1pPr algn="ctr">
              <a:lnSpc>
                <a:spcPct val="100000"/>
              </a:lnSpc>
              <a:defRPr sz="16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3" name="Text Placeholder 13">
            <a:extLst>
              <a:ext uri="{FF2B5EF4-FFF2-40B4-BE49-F238E27FC236}">
                <a16:creationId xmlns:a16="http://schemas.microsoft.com/office/drawing/2014/main" id="{4B047EAF-6B5E-4260-A4EC-DD9976C60C6C}"/>
              </a:ext>
            </a:extLst>
          </p:cNvPr>
          <p:cNvSpPr>
            <a:spLocks noGrp="1"/>
          </p:cNvSpPr>
          <p:nvPr>
            <p:ph type="body" sz="quarter" idx="20"/>
          </p:nvPr>
        </p:nvSpPr>
        <p:spPr>
          <a:xfrm>
            <a:off x="8406277" y="4585888"/>
            <a:ext cx="2950888" cy="868505"/>
          </a:xfrm>
        </p:spPr>
        <p:txBody>
          <a:bodyPr>
            <a:normAutofit/>
          </a:bodyPr>
          <a:lstStyle>
            <a:lvl1pPr algn="ctr">
              <a:lnSpc>
                <a:spcPct val="100000"/>
              </a:lnSpc>
              <a:defRPr sz="16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7" name="Text Placeholder 9">
            <a:extLst>
              <a:ext uri="{FF2B5EF4-FFF2-40B4-BE49-F238E27FC236}">
                <a16:creationId xmlns:a16="http://schemas.microsoft.com/office/drawing/2014/main" id="{D4B7191C-9972-15FE-FD64-4A1AF053EBED}"/>
              </a:ext>
            </a:extLst>
          </p:cNvPr>
          <p:cNvSpPr>
            <a:spLocks noGrp="1"/>
          </p:cNvSpPr>
          <p:nvPr>
            <p:ph type="body" sz="quarter" idx="30" hasCustomPrompt="1"/>
          </p:nvPr>
        </p:nvSpPr>
        <p:spPr>
          <a:xfrm>
            <a:off x="615597" y="840416"/>
            <a:ext cx="6266923" cy="574675"/>
          </a:xfrm>
        </p:spPr>
        <p:txBody>
          <a:bodyPr>
            <a:normAutofit/>
          </a:bodyPr>
          <a:lstStyle>
            <a:lvl1pPr>
              <a:defRPr sz="3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Timeline with icons</a:t>
            </a:r>
          </a:p>
        </p:txBody>
      </p:sp>
      <p:sp>
        <p:nvSpPr>
          <p:cNvPr id="25" name="Text Placeholder 2">
            <a:extLst>
              <a:ext uri="{FF2B5EF4-FFF2-40B4-BE49-F238E27FC236}">
                <a16:creationId xmlns:a16="http://schemas.microsoft.com/office/drawing/2014/main" id="{61EE4D66-91B6-74CF-0FF0-FEDB062C2638}"/>
              </a:ext>
            </a:extLst>
          </p:cNvPr>
          <p:cNvSpPr>
            <a:spLocks noGrp="1"/>
          </p:cNvSpPr>
          <p:nvPr>
            <p:ph type="body" sz="quarter" idx="31" hasCustomPrompt="1"/>
          </p:nvPr>
        </p:nvSpPr>
        <p:spPr>
          <a:xfrm>
            <a:off x="1901826" y="2343352"/>
            <a:ext cx="746943" cy="365125"/>
          </a:xfrm>
        </p:spPr>
        <p:txBody>
          <a:bodyPr>
            <a:normAutofit/>
          </a:bodyPr>
          <a:lstStyle>
            <a:lvl1pPr algn="ctr">
              <a:defRPr sz="1800">
                <a:solidFill>
                  <a:schemeClr val="accent2"/>
                </a:solidFill>
              </a:defRPr>
            </a:lvl1pPr>
          </a:lstStyle>
          <a:p>
            <a:pPr lvl="0"/>
            <a:r>
              <a:rPr lang="en-US" dirty="0"/>
              <a:t>2020</a:t>
            </a:r>
          </a:p>
        </p:txBody>
      </p:sp>
      <p:sp>
        <p:nvSpPr>
          <p:cNvPr id="29" name="Text Placeholder 2">
            <a:extLst>
              <a:ext uri="{FF2B5EF4-FFF2-40B4-BE49-F238E27FC236}">
                <a16:creationId xmlns:a16="http://schemas.microsoft.com/office/drawing/2014/main" id="{A2161276-F5F6-D9B6-2437-B8391772FC65}"/>
              </a:ext>
            </a:extLst>
          </p:cNvPr>
          <p:cNvSpPr>
            <a:spLocks noGrp="1"/>
          </p:cNvSpPr>
          <p:nvPr>
            <p:ph type="body" sz="quarter" idx="32" hasCustomPrompt="1"/>
          </p:nvPr>
        </p:nvSpPr>
        <p:spPr>
          <a:xfrm>
            <a:off x="5722529" y="2347184"/>
            <a:ext cx="746943" cy="365125"/>
          </a:xfrm>
        </p:spPr>
        <p:txBody>
          <a:bodyPr>
            <a:normAutofit/>
          </a:bodyPr>
          <a:lstStyle>
            <a:lvl1pPr algn="ctr">
              <a:defRPr sz="1800">
                <a:solidFill>
                  <a:schemeClr val="accent2"/>
                </a:solidFill>
              </a:defRPr>
            </a:lvl1pPr>
          </a:lstStyle>
          <a:p>
            <a:pPr lvl="0"/>
            <a:r>
              <a:rPr lang="en-US" dirty="0"/>
              <a:t>2020</a:t>
            </a:r>
          </a:p>
        </p:txBody>
      </p:sp>
      <p:sp>
        <p:nvSpPr>
          <p:cNvPr id="30" name="Text Placeholder 2">
            <a:extLst>
              <a:ext uri="{FF2B5EF4-FFF2-40B4-BE49-F238E27FC236}">
                <a16:creationId xmlns:a16="http://schemas.microsoft.com/office/drawing/2014/main" id="{4708878F-067D-F117-C3B7-44C717DE93CD}"/>
              </a:ext>
            </a:extLst>
          </p:cNvPr>
          <p:cNvSpPr>
            <a:spLocks noGrp="1"/>
          </p:cNvSpPr>
          <p:nvPr>
            <p:ph type="body" sz="quarter" idx="33" hasCustomPrompt="1"/>
          </p:nvPr>
        </p:nvSpPr>
        <p:spPr>
          <a:xfrm>
            <a:off x="9485637" y="2343351"/>
            <a:ext cx="746943" cy="365125"/>
          </a:xfrm>
        </p:spPr>
        <p:txBody>
          <a:bodyPr>
            <a:normAutofit/>
          </a:bodyPr>
          <a:lstStyle>
            <a:lvl1pPr algn="ctr">
              <a:defRPr sz="1800">
                <a:solidFill>
                  <a:schemeClr val="accent2"/>
                </a:solidFill>
              </a:defRPr>
            </a:lvl1pPr>
          </a:lstStyle>
          <a:p>
            <a:pPr lvl="0"/>
            <a:r>
              <a:rPr lang="en-US" dirty="0"/>
              <a:t>2020</a:t>
            </a:r>
          </a:p>
        </p:txBody>
      </p:sp>
      <p:sp>
        <p:nvSpPr>
          <p:cNvPr id="4" name="Picture Placeholder 3">
            <a:extLst>
              <a:ext uri="{FF2B5EF4-FFF2-40B4-BE49-F238E27FC236}">
                <a16:creationId xmlns:a16="http://schemas.microsoft.com/office/drawing/2014/main" id="{13C49327-E129-BEF4-7A45-FD01CBCC850F}"/>
              </a:ext>
            </a:extLst>
          </p:cNvPr>
          <p:cNvSpPr>
            <a:spLocks noGrp="1"/>
          </p:cNvSpPr>
          <p:nvPr>
            <p:ph type="pic" sz="quarter" idx="34"/>
          </p:nvPr>
        </p:nvSpPr>
        <p:spPr>
          <a:xfrm>
            <a:off x="1749834" y="2903539"/>
            <a:ext cx="1050925" cy="1050925"/>
          </a:xfrm>
        </p:spPr>
        <p:txBody>
          <a:bodyPr/>
          <a:lstStyle/>
          <a:p>
            <a:r>
              <a:rPr lang="en-US" dirty="0"/>
              <a:t>Click icon to add picture</a:t>
            </a:r>
          </a:p>
        </p:txBody>
      </p:sp>
      <p:sp>
        <p:nvSpPr>
          <p:cNvPr id="31" name="Picture Placeholder 3">
            <a:extLst>
              <a:ext uri="{FF2B5EF4-FFF2-40B4-BE49-F238E27FC236}">
                <a16:creationId xmlns:a16="http://schemas.microsoft.com/office/drawing/2014/main" id="{27CC34D6-B874-6426-7D7A-35BFB380039A}"/>
              </a:ext>
            </a:extLst>
          </p:cNvPr>
          <p:cNvSpPr>
            <a:spLocks noGrp="1"/>
          </p:cNvSpPr>
          <p:nvPr>
            <p:ph type="pic" sz="quarter" idx="35"/>
          </p:nvPr>
        </p:nvSpPr>
        <p:spPr>
          <a:xfrm>
            <a:off x="5570536" y="2903539"/>
            <a:ext cx="1050925" cy="1050925"/>
          </a:xfrm>
        </p:spPr>
        <p:txBody>
          <a:bodyPr/>
          <a:lstStyle/>
          <a:p>
            <a:r>
              <a:rPr lang="en-US" dirty="0"/>
              <a:t>Click icon to add picture</a:t>
            </a:r>
          </a:p>
        </p:txBody>
      </p:sp>
      <p:sp>
        <p:nvSpPr>
          <p:cNvPr id="32" name="Picture Placeholder 3">
            <a:extLst>
              <a:ext uri="{FF2B5EF4-FFF2-40B4-BE49-F238E27FC236}">
                <a16:creationId xmlns:a16="http://schemas.microsoft.com/office/drawing/2014/main" id="{BB28CB6B-993F-B81E-CE49-1CE974E02006}"/>
              </a:ext>
            </a:extLst>
          </p:cNvPr>
          <p:cNvSpPr>
            <a:spLocks noGrp="1"/>
          </p:cNvSpPr>
          <p:nvPr>
            <p:ph type="pic" sz="quarter" idx="36"/>
          </p:nvPr>
        </p:nvSpPr>
        <p:spPr>
          <a:xfrm>
            <a:off x="9333644" y="2903538"/>
            <a:ext cx="1050925" cy="1050925"/>
          </a:xfrm>
        </p:spPr>
        <p:txBody>
          <a:bodyPr/>
          <a:lstStyle/>
          <a:p>
            <a:r>
              <a:rPr lang="en-US" dirty="0"/>
              <a:t>Click icon to add picture</a:t>
            </a:r>
          </a:p>
        </p:txBody>
      </p:sp>
      <p:pic>
        <p:nvPicPr>
          <p:cNvPr id="2" name="Picture 1" descr="Logo&#10;&#10;Description automatically generated">
            <a:extLst>
              <a:ext uri="{FF2B5EF4-FFF2-40B4-BE49-F238E27FC236}">
                <a16:creationId xmlns:a16="http://schemas.microsoft.com/office/drawing/2014/main" id="{190C7203-EF66-7FCA-1AAF-2ABDF9C3E9A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4400" y="4920563"/>
            <a:ext cx="1947600" cy="1947600"/>
          </a:xfrm>
          <a:prstGeom prst="rect">
            <a:avLst/>
          </a:prstGeom>
        </p:spPr>
      </p:pic>
    </p:spTree>
    <p:extLst>
      <p:ext uri="{BB962C8B-B14F-4D97-AF65-F5344CB8AC3E}">
        <p14:creationId xmlns:p14="http://schemas.microsoft.com/office/powerpoint/2010/main" val="32408221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D88918-21F3-BCAD-CDF7-72A187977E85}"/>
              </a:ext>
            </a:extLst>
          </p:cNvPr>
          <p:cNvSpPr/>
          <p:nvPr userDrawn="1"/>
        </p:nvSpPr>
        <p:spPr>
          <a:xfrm>
            <a:off x="575133" y="1817146"/>
            <a:ext cx="11018481" cy="2868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Picture 4" descr="Background pattern&#10;&#10;Description automatically generated">
            <a:extLst>
              <a:ext uri="{FF2B5EF4-FFF2-40B4-BE49-F238E27FC236}">
                <a16:creationId xmlns:a16="http://schemas.microsoft.com/office/drawing/2014/main" id="{8D56547A-A2ED-F2DB-7789-175FD3D0FD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150265" cy="1376097"/>
          </a:xfrm>
          <a:prstGeom prst="rect">
            <a:avLst/>
          </a:prstGeom>
        </p:spPr>
      </p:pic>
      <p:sp>
        <p:nvSpPr>
          <p:cNvPr id="6" name="Footer Placeholder 2">
            <a:extLst>
              <a:ext uri="{FF2B5EF4-FFF2-40B4-BE49-F238E27FC236}">
                <a16:creationId xmlns:a16="http://schemas.microsoft.com/office/drawing/2014/main" id="{A96BD279-81D6-9AF6-9A0F-E184B33AA742}"/>
              </a:ext>
            </a:extLst>
          </p:cNvPr>
          <p:cNvSpPr>
            <a:spLocks noGrp="1"/>
          </p:cNvSpPr>
          <p:nvPr>
            <p:ph type="ftr" sz="quarter" idx="11"/>
          </p:nvPr>
        </p:nvSpPr>
        <p:spPr>
          <a:xfrm>
            <a:off x="615596" y="6356350"/>
            <a:ext cx="4114800" cy="365125"/>
          </a:xfrm>
        </p:spPr>
        <p:txBody>
          <a:bodyPr/>
          <a:lstStyle/>
          <a:p>
            <a:endParaRPr lang="en-US" dirty="0"/>
          </a:p>
        </p:txBody>
      </p:sp>
      <p:sp>
        <p:nvSpPr>
          <p:cNvPr id="3" name="Text Placeholder 2">
            <a:extLst>
              <a:ext uri="{FF2B5EF4-FFF2-40B4-BE49-F238E27FC236}">
                <a16:creationId xmlns:a16="http://schemas.microsoft.com/office/drawing/2014/main" id="{6CD2FAB5-FE13-9183-C939-024FC369F0C6}"/>
              </a:ext>
            </a:extLst>
          </p:cNvPr>
          <p:cNvSpPr>
            <a:spLocks noGrp="1"/>
          </p:cNvSpPr>
          <p:nvPr>
            <p:ph type="body" sz="quarter" idx="12" hasCustomPrompt="1"/>
          </p:nvPr>
        </p:nvSpPr>
        <p:spPr>
          <a:xfrm>
            <a:off x="1029869" y="1820204"/>
            <a:ext cx="746943" cy="365125"/>
          </a:xfrm>
        </p:spPr>
        <p:txBody>
          <a:bodyPr>
            <a:normAutofit/>
          </a:bodyPr>
          <a:lstStyle>
            <a:lvl1pPr>
              <a:defRPr sz="1800">
                <a:solidFill>
                  <a:schemeClr val="accent2"/>
                </a:solidFill>
              </a:defRPr>
            </a:lvl1pPr>
          </a:lstStyle>
          <a:p>
            <a:pPr lvl="0"/>
            <a:r>
              <a:rPr lang="en-US" dirty="0"/>
              <a:t>2020</a:t>
            </a:r>
          </a:p>
        </p:txBody>
      </p:sp>
      <p:sp>
        <p:nvSpPr>
          <p:cNvPr id="9" name="Text Placeholder 2">
            <a:extLst>
              <a:ext uri="{FF2B5EF4-FFF2-40B4-BE49-F238E27FC236}">
                <a16:creationId xmlns:a16="http://schemas.microsoft.com/office/drawing/2014/main" id="{BF9C0856-8B61-3AD6-CB1A-FB2EBC88B5B2}"/>
              </a:ext>
            </a:extLst>
          </p:cNvPr>
          <p:cNvSpPr>
            <a:spLocks noGrp="1"/>
          </p:cNvSpPr>
          <p:nvPr>
            <p:ph type="body" sz="quarter" idx="13" hasCustomPrompt="1"/>
          </p:nvPr>
        </p:nvSpPr>
        <p:spPr>
          <a:xfrm>
            <a:off x="2894856" y="1820204"/>
            <a:ext cx="746943" cy="365125"/>
          </a:xfrm>
        </p:spPr>
        <p:txBody>
          <a:bodyPr>
            <a:normAutofit/>
          </a:bodyPr>
          <a:lstStyle>
            <a:lvl1pPr>
              <a:defRPr sz="1800">
                <a:solidFill>
                  <a:schemeClr val="accent2"/>
                </a:solidFill>
              </a:defRPr>
            </a:lvl1pPr>
          </a:lstStyle>
          <a:p>
            <a:pPr lvl="0"/>
            <a:r>
              <a:rPr lang="en-US" dirty="0"/>
              <a:t>2020</a:t>
            </a:r>
          </a:p>
        </p:txBody>
      </p:sp>
      <p:sp>
        <p:nvSpPr>
          <p:cNvPr id="10" name="Text Placeholder 2">
            <a:extLst>
              <a:ext uri="{FF2B5EF4-FFF2-40B4-BE49-F238E27FC236}">
                <a16:creationId xmlns:a16="http://schemas.microsoft.com/office/drawing/2014/main" id="{EEB2725A-90CF-4752-08CB-6351499E49F0}"/>
              </a:ext>
            </a:extLst>
          </p:cNvPr>
          <p:cNvSpPr>
            <a:spLocks noGrp="1"/>
          </p:cNvSpPr>
          <p:nvPr>
            <p:ph type="body" sz="quarter" idx="14" hasCustomPrompt="1"/>
          </p:nvPr>
        </p:nvSpPr>
        <p:spPr>
          <a:xfrm>
            <a:off x="4815403" y="1820204"/>
            <a:ext cx="746943" cy="365125"/>
          </a:xfrm>
        </p:spPr>
        <p:txBody>
          <a:bodyPr>
            <a:normAutofit/>
          </a:bodyPr>
          <a:lstStyle>
            <a:lvl1pPr>
              <a:defRPr sz="1800">
                <a:solidFill>
                  <a:schemeClr val="accent2"/>
                </a:solidFill>
              </a:defRPr>
            </a:lvl1pPr>
          </a:lstStyle>
          <a:p>
            <a:pPr lvl="0"/>
            <a:r>
              <a:rPr lang="en-US" dirty="0"/>
              <a:t>2020</a:t>
            </a:r>
          </a:p>
        </p:txBody>
      </p:sp>
      <p:sp>
        <p:nvSpPr>
          <p:cNvPr id="11" name="Text Placeholder 2">
            <a:extLst>
              <a:ext uri="{FF2B5EF4-FFF2-40B4-BE49-F238E27FC236}">
                <a16:creationId xmlns:a16="http://schemas.microsoft.com/office/drawing/2014/main" id="{0FB7213A-B912-B71D-05D9-8F90542A6EDC}"/>
              </a:ext>
            </a:extLst>
          </p:cNvPr>
          <p:cNvSpPr>
            <a:spLocks noGrp="1"/>
          </p:cNvSpPr>
          <p:nvPr>
            <p:ph type="body" sz="quarter" idx="15" hasCustomPrompt="1"/>
          </p:nvPr>
        </p:nvSpPr>
        <p:spPr>
          <a:xfrm>
            <a:off x="6687018" y="1820204"/>
            <a:ext cx="746943" cy="365125"/>
          </a:xfrm>
        </p:spPr>
        <p:txBody>
          <a:bodyPr>
            <a:normAutofit/>
          </a:bodyPr>
          <a:lstStyle>
            <a:lvl1pPr>
              <a:defRPr sz="1800">
                <a:solidFill>
                  <a:schemeClr val="accent2"/>
                </a:solidFill>
              </a:defRPr>
            </a:lvl1pPr>
          </a:lstStyle>
          <a:p>
            <a:pPr lvl="0"/>
            <a:r>
              <a:rPr lang="en-US" dirty="0"/>
              <a:t>2020</a:t>
            </a:r>
          </a:p>
        </p:txBody>
      </p:sp>
      <p:sp>
        <p:nvSpPr>
          <p:cNvPr id="12" name="Text Placeholder 2">
            <a:extLst>
              <a:ext uri="{FF2B5EF4-FFF2-40B4-BE49-F238E27FC236}">
                <a16:creationId xmlns:a16="http://schemas.microsoft.com/office/drawing/2014/main" id="{72DEA900-154E-2AAC-037A-B7E02893D7E8}"/>
              </a:ext>
            </a:extLst>
          </p:cNvPr>
          <p:cNvSpPr>
            <a:spLocks noGrp="1"/>
          </p:cNvSpPr>
          <p:nvPr>
            <p:ph type="body" sz="quarter" idx="16" hasCustomPrompt="1"/>
          </p:nvPr>
        </p:nvSpPr>
        <p:spPr>
          <a:xfrm>
            <a:off x="8558631" y="1820204"/>
            <a:ext cx="746943" cy="365125"/>
          </a:xfrm>
        </p:spPr>
        <p:txBody>
          <a:bodyPr>
            <a:normAutofit/>
          </a:bodyPr>
          <a:lstStyle>
            <a:lvl1pPr>
              <a:defRPr sz="1800">
                <a:solidFill>
                  <a:schemeClr val="accent2"/>
                </a:solidFill>
              </a:defRPr>
            </a:lvl1pPr>
          </a:lstStyle>
          <a:p>
            <a:pPr lvl="0"/>
            <a:r>
              <a:rPr lang="en-US" dirty="0"/>
              <a:t>2020</a:t>
            </a:r>
          </a:p>
        </p:txBody>
      </p:sp>
      <p:sp>
        <p:nvSpPr>
          <p:cNvPr id="13" name="Text Placeholder 2">
            <a:extLst>
              <a:ext uri="{FF2B5EF4-FFF2-40B4-BE49-F238E27FC236}">
                <a16:creationId xmlns:a16="http://schemas.microsoft.com/office/drawing/2014/main" id="{220BE5CB-D382-D68B-F7B7-DCFDD48094C2}"/>
              </a:ext>
            </a:extLst>
          </p:cNvPr>
          <p:cNvSpPr>
            <a:spLocks noGrp="1"/>
          </p:cNvSpPr>
          <p:nvPr>
            <p:ph type="body" sz="quarter" idx="17" hasCustomPrompt="1"/>
          </p:nvPr>
        </p:nvSpPr>
        <p:spPr>
          <a:xfrm>
            <a:off x="10479178" y="1820204"/>
            <a:ext cx="746943" cy="365125"/>
          </a:xfrm>
        </p:spPr>
        <p:txBody>
          <a:bodyPr>
            <a:normAutofit/>
          </a:bodyPr>
          <a:lstStyle>
            <a:lvl1pPr>
              <a:defRPr sz="1800">
                <a:solidFill>
                  <a:schemeClr val="accent2"/>
                </a:solidFill>
              </a:defRPr>
            </a:lvl1pPr>
          </a:lstStyle>
          <a:p>
            <a:pPr lvl="0"/>
            <a:r>
              <a:rPr lang="en-US" dirty="0"/>
              <a:t>2020</a:t>
            </a:r>
          </a:p>
        </p:txBody>
      </p:sp>
      <p:cxnSp>
        <p:nvCxnSpPr>
          <p:cNvPr id="23" name="Straight Connector 22">
            <a:extLst>
              <a:ext uri="{FF2B5EF4-FFF2-40B4-BE49-F238E27FC236}">
                <a16:creationId xmlns:a16="http://schemas.microsoft.com/office/drawing/2014/main" id="{0845EC64-1B3D-A49C-AECD-3284FAEE0D5D}"/>
              </a:ext>
            </a:extLst>
          </p:cNvPr>
          <p:cNvCxnSpPr/>
          <p:nvPr userDrawn="1"/>
        </p:nvCxnSpPr>
        <p:spPr>
          <a:xfrm>
            <a:off x="2321169" y="1817146"/>
            <a:ext cx="0" cy="4259487"/>
          </a:xfrm>
          <a:prstGeom prst="line">
            <a:avLst/>
          </a:prstGeom>
        </p:spPr>
        <p:style>
          <a:lnRef idx="1">
            <a:schemeClr val="accent3"/>
          </a:lnRef>
          <a:fillRef idx="0">
            <a:schemeClr val="accent3"/>
          </a:fillRef>
          <a:effectRef idx="0">
            <a:schemeClr val="accent3"/>
          </a:effectRef>
          <a:fontRef idx="minor">
            <a:schemeClr val="tx1"/>
          </a:fontRef>
        </p:style>
      </p:cxnSp>
      <p:cxnSp>
        <p:nvCxnSpPr>
          <p:cNvPr id="25" name="Straight Connector 24">
            <a:extLst>
              <a:ext uri="{FF2B5EF4-FFF2-40B4-BE49-F238E27FC236}">
                <a16:creationId xmlns:a16="http://schemas.microsoft.com/office/drawing/2014/main" id="{73DCF6A1-557A-EE92-C879-C687E10DD89A}"/>
              </a:ext>
            </a:extLst>
          </p:cNvPr>
          <p:cNvCxnSpPr/>
          <p:nvPr userDrawn="1"/>
        </p:nvCxnSpPr>
        <p:spPr>
          <a:xfrm>
            <a:off x="4210623" y="1817146"/>
            <a:ext cx="0" cy="4259487"/>
          </a:xfrm>
          <a:prstGeom prst="line">
            <a:avLst/>
          </a:prstGeom>
        </p:spPr>
        <p:style>
          <a:lnRef idx="1">
            <a:schemeClr val="accent3"/>
          </a:lnRef>
          <a:fillRef idx="0">
            <a:schemeClr val="accent3"/>
          </a:fillRef>
          <a:effectRef idx="0">
            <a:schemeClr val="accent3"/>
          </a:effectRef>
          <a:fontRef idx="minor">
            <a:schemeClr val="tx1"/>
          </a:fontRef>
        </p:style>
      </p:cxnSp>
      <p:cxnSp>
        <p:nvCxnSpPr>
          <p:cNvPr id="26" name="Straight Connector 25">
            <a:extLst>
              <a:ext uri="{FF2B5EF4-FFF2-40B4-BE49-F238E27FC236}">
                <a16:creationId xmlns:a16="http://schemas.microsoft.com/office/drawing/2014/main" id="{C63445D5-C1BB-31E0-8A08-832557D405B1}"/>
              </a:ext>
            </a:extLst>
          </p:cNvPr>
          <p:cNvCxnSpPr/>
          <p:nvPr userDrawn="1"/>
        </p:nvCxnSpPr>
        <p:spPr>
          <a:xfrm>
            <a:off x="6137285" y="1817146"/>
            <a:ext cx="0" cy="4259487"/>
          </a:xfrm>
          <a:prstGeom prst="line">
            <a:avLst/>
          </a:prstGeom>
        </p:spPr>
        <p:style>
          <a:lnRef idx="1">
            <a:schemeClr val="accent3"/>
          </a:lnRef>
          <a:fillRef idx="0">
            <a:schemeClr val="accent3"/>
          </a:fillRef>
          <a:effectRef idx="0">
            <a:schemeClr val="accent3"/>
          </a:effectRef>
          <a:fontRef idx="minor">
            <a:schemeClr val="tx1"/>
          </a:fontRef>
        </p:style>
      </p:cxnSp>
      <p:cxnSp>
        <p:nvCxnSpPr>
          <p:cNvPr id="27" name="Straight Connector 26">
            <a:extLst>
              <a:ext uri="{FF2B5EF4-FFF2-40B4-BE49-F238E27FC236}">
                <a16:creationId xmlns:a16="http://schemas.microsoft.com/office/drawing/2014/main" id="{7B1EFF55-ACAD-5351-8BE3-2C8E4946C8B3}"/>
              </a:ext>
            </a:extLst>
          </p:cNvPr>
          <p:cNvCxnSpPr/>
          <p:nvPr userDrawn="1"/>
        </p:nvCxnSpPr>
        <p:spPr>
          <a:xfrm>
            <a:off x="8002783" y="1817146"/>
            <a:ext cx="0" cy="4259487"/>
          </a:xfrm>
          <a:prstGeom prst="line">
            <a:avLst/>
          </a:prstGeom>
        </p:spPr>
        <p:style>
          <a:lnRef idx="1">
            <a:schemeClr val="accent3"/>
          </a:lnRef>
          <a:fillRef idx="0">
            <a:schemeClr val="accent3"/>
          </a:fillRef>
          <a:effectRef idx="0">
            <a:schemeClr val="accent3"/>
          </a:effectRef>
          <a:fontRef idx="minor">
            <a:schemeClr val="tx1"/>
          </a:fontRef>
        </p:style>
      </p:cxnSp>
      <p:cxnSp>
        <p:nvCxnSpPr>
          <p:cNvPr id="28" name="Straight Connector 27">
            <a:extLst>
              <a:ext uri="{FF2B5EF4-FFF2-40B4-BE49-F238E27FC236}">
                <a16:creationId xmlns:a16="http://schemas.microsoft.com/office/drawing/2014/main" id="{E96E94A4-18E0-AFFA-7B76-3F675C685D7B}"/>
              </a:ext>
            </a:extLst>
          </p:cNvPr>
          <p:cNvCxnSpPr/>
          <p:nvPr userDrawn="1"/>
        </p:nvCxnSpPr>
        <p:spPr>
          <a:xfrm>
            <a:off x="9880515" y="1817146"/>
            <a:ext cx="0" cy="4259487"/>
          </a:xfrm>
          <a:prstGeom prst="line">
            <a:avLst/>
          </a:prstGeom>
        </p:spPr>
        <p:style>
          <a:lnRef idx="1">
            <a:schemeClr val="accent3"/>
          </a:lnRef>
          <a:fillRef idx="0">
            <a:schemeClr val="accent3"/>
          </a:fillRef>
          <a:effectRef idx="0">
            <a:schemeClr val="accent3"/>
          </a:effectRef>
          <a:fontRef idx="minor">
            <a:schemeClr val="tx1"/>
          </a:fontRef>
        </p:style>
      </p:cxnSp>
      <p:sp>
        <p:nvSpPr>
          <p:cNvPr id="29" name="Text Placeholder 9">
            <a:extLst>
              <a:ext uri="{FF2B5EF4-FFF2-40B4-BE49-F238E27FC236}">
                <a16:creationId xmlns:a16="http://schemas.microsoft.com/office/drawing/2014/main" id="{9FB44559-CB7C-9002-C8F7-795C82E15610}"/>
              </a:ext>
            </a:extLst>
          </p:cNvPr>
          <p:cNvSpPr>
            <a:spLocks noGrp="1"/>
          </p:cNvSpPr>
          <p:nvPr>
            <p:ph type="body" sz="quarter" idx="18" hasCustomPrompt="1"/>
          </p:nvPr>
        </p:nvSpPr>
        <p:spPr>
          <a:xfrm>
            <a:off x="565885" y="3633713"/>
            <a:ext cx="1626705" cy="574675"/>
          </a:xfrm>
        </p:spPr>
        <p:txBody>
          <a:bodyPr>
            <a:normAutofit/>
          </a:bodyPr>
          <a:lstStyle>
            <a:lvl1pPr algn="ctr">
              <a:defRPr sz="18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Text with image</a:t>
            </a:r>
          </a:p>
        </p:txBody>
      </p:sp>
      <p:sp>
        <p:nvSpPr>
          <p:cNvPr id="30" name="Text Placeholder 13">
            <a:extLst>
              <a:ext uri="{FF2B5EF4-FFF2-40B4-BE49-F238E27FC236}">
                <a16:creationId xmlns:a16="http://schemas.microsoft.com/office/drawing/2014/main" id="{03357B50-B441-33B9-9900-4C471CC62093}"/>
              </a:ext>
            </a:extLst>
          </p:cNvPr>
          <p:cNvSpPr>
            <a:spLocks noGrp="1"/>
          </p:cNvSpPr>
          <p:nvPr>
            <p:ph type="body" sz="quarter" idx="19"/>
          </p:nvPr>
        </p:nvSpPr>
        <p:spPr>
          <a:xfrm>
            <a:off x="565883" y="4252001"/>
            <a:ext cx="1626701" cy="1855215"/>
          </a:xfrm>
        </p:spPr>
        <p:txBody>
          <a:bodyPr>
            <a:normAutofit/>
          </a:bodyPr>
          <a:lstStyle>
            <a:lvl1pPr algn="ctr">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1" name="Text Placeholder 13">
            <a:extLst>
              <a:ext uri="{FF2B5EF4-FFF2-40B4-BE49-F238E27FC236}">
                <a16:creationId xmlns:a16="http://schemas.microsoft.com/office/drawing/2014/main" id="{EA77B2F2-CDE4-D2AD-E730-49ECCEB34AA2}"/>
              </a:ext>
            </a:extLst>
          </p:cNvPr>
          <p:cNvSpPr>
            <a:spLocks noGrp="1"/>
          </p:cNvSpPr>
          <p:nvPr>
            <p:ph type="body" sz="quarter" idx="20"/>
          </p:nvPr>
        </p:nvSpPr>
        <p:spPr>
          <a:xfrm>
            <a:off x="2449752" y="4252001"/>
            <a:ext cx="1626701" cy="1855215"/>
          </a:xfrm>
        </p:spPr>
        <p:txBody>
          <a:bodyPr>
            <a:normAutofit/>
          </a:bodyPr>
          <a:lstStyle>
            <a:lvl1pPr algn="ctr">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2" name="Text Placeholder 13">
            <a:extLst>
              <a:ext uri="{FF2B5EF4-FFF2-40B4-BE49-F238E27FC236}">
                <a16:creationId xmlns:a16="http://schemas.microsoft.com/office/drawing/2014/main" id="{46A4530E-23D3-541A-F607-933A4728C923}"/>
              </a:ext>
            </a:extLst>
          </p:cNvPr>
          <p:cNvSpPr>
            <a:spLocks noGrp="1"/>
          </p:cNvSpPr>
          <p:nvPr>
            <p:ph type="body" sz="quarter" idx="21"/>
          </p:nvPr>
        </p:nvSpPr>
        <p:spPr>
          <a:xfrm>
            <a:off x="4360604" y="4251999"/>
            <a:ext cx="1626701" cy="1855215"/>
          </a:xfrm>
        </p:spPr>
        <p:txBody>
          <a:bodyPr>
            <a:normAutofit/>
          </a:bodyPr>
          <a:lstStyle>
            <a:lvl1pPr algn="ctr">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3" name="Text Placeholder 13">
            <a:extLst>
              <a:ext uri="{FF2B5EF4-FFF2-40B4-BE49-F238E27FC236}">
                <a16:creationId xmlns:a16="http://schemas.microsoft.com/office/drawing/2014/main" id="{F6EB00EA-8ACF-A10F-1DE5-46C9A36488D0}"/>
              </a:ext>
            </a:extLst>
          </p:cNvPr>
          <p:cNvSpPr>
            <a:spLocks noGrp="1"/>
          </p:cNvSpPr>
          <p:nvPr>
            <p:ph type="body" sz="quarter" idx="22"/>
          </p:nvPr>
        </p:nvSpPr>
        <p:spPr>
          <a:xfrm>
            <a:off x="6250810" y="4251999"/>
            <a:ext cx="1626701" cy="1855215"/>
          </a:xfrm>
        </p:spPr>
        <p:txBody>
          <a:bodyPr>
            <a:normAutofit/>
          </a:bodyPr>
          <a:lstStyle>
            <a:lvl1pPr algn="ctr">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4" name="Text Placeholder 13">
            <a:extLst>
              <a:ext uri="{FF2B5EF4-FFF2-40B4-BE49-F238E27FC236}">
                <a16:creationId xmlns:a16="http://schemas.microsoft.com/office/drawing/2014/main" id="{264CE217-98C3-88AD-FB95-AD04EC75A129}"/>
              </a:ext>
            </a:extLst>
          </p:cNvPr>
          <p:cNvSpPr>
            <a:spLocks noGrp="1"/>
          </p:cNvSpPr>
          <p:nvPr>
            <p:ph type="body" sz="quarter" idx="23"/>
          </p:nvPr>
        </p:nvSpPr>
        <p:spPr>
          <a:xfrm>
            <a:off x="8141015" y="4251999"/>
            <a:ext cx="1626701" cy="1855215"/>
          </a:xfrm>
        </p:spPr>
        <p:txBody>
          <a:bodyPr>
            <a:normAutofit/>
          </a:bodyPr>
          <a:lstStyle>
            <a:lvl1pPr algn="ctr">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5" name="Text Placeholder 13">
            <a:extLst>
              <a:ext uri="{FF2B5EF4-FFF2-40B4-BE49-F238E27FC236}">
                <a16:creationId xmlns:a16="http://schemas.microsoft.com/office/drawing/2014/main" id="{1B7D8B7C-4EF6-3AFC-E668-1B7DC44E9E8D}"/>
              </a:ext>
            </a:extLst>
          </p:cNvPr>
          <p:cNvSpPr>
            <a:spLocks noGrp="1"/>
          </p:cNvSpPr>
          <p:nvPr>
            <p:ph type="body" sz="quarter" idx="24"/>
          </p:nvPr>
        </p:nvSpPr>
        <p:spPr>
          <a:xfrm>
            <a:off x="9999418" y="4251999"/>
            <a:ext cx="1626701" cy="1855215"/>
          </a:xfrm>
        </p:spPr>
        <p:txBody>
          <a:bodyPr>
            <a:normAutofit/>
          </a:bodyPr>
          <a:lstStyle>
            <a:lvl1pPr algn="ctr">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6" name="Text Placeholder 9">
            <a:extLst>
              <a:ext uri="{FF2B5EF4-FFF2-40B4-BE49-F238E27FC236}">
                <a16:creationId xmlns:a16="http://schemas.microsoft.com/office/drawing/2014/main" id="{358870F6-6476-C193-9686-FC5A643099BE}"/>
              </a:ext>
            </a:extLst>
          </p:cNvPr>
          <p:cNvSpPr>
            <a:spLocks noGrp="1"/>
          </p:cNvSpPr>
          <p:nvPr>
            <p:ph type="body" sz="quarter" idx="25" hasCustomPrompt="1"/>
          </p:nvPr>
        </p:nvSpPr>
        <p:spPr>
          <a:xfrm>
            <a:off x="2455745" y="3633713"/>
            <a:ext cx="1626705" cy="574675"/>
          </a:xfrm>
        </p:spPr>
        <p:txBody>
          <a:bodyPr>
            <a:normAutofit/>
          </a:bodyPr>
          <a:lstStyle>
            <a:lvl1pPr algn="ctr">
              <a:defRPr sz="18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Text with image</a:t>
            </a:r>
          </a:p>
        </p:txBody>
      </p:sp>
      <p:sp>
        <p:nvSpPr>
          <p:cNvPr id="37" name="Text Placeholder 9">
            <a:extLst>
              <a:ext uri="{FF2B5EF4-FFF2-40B4-BE49-F238E27FC236}">
                <a16:creationId xmlns:a16="http://schemas.microsoft.com/office/drawing/2014/main" id="{5F0A1102-C6FC-F012-6DFB-1AD772B115FD}"/>
              </a:ext>
            </a:extLst>
          </p:cNvPr>
          <p:cNvSpPr>
            <a:spLocks noGrp="1"/>
          </p:cNvSpPr>
          <p:nvPr>
            <p:ph type="body" sz="quarter" idx="26" hasCustomPrompt="1"/>
          </p:nvPr>
        </p:nvSpPr>
        <p:spPr>
          <a:xfrm>
            <a:off x="4360604" y="3633712"/>
            <a:ext cx="1626705" cy="574675"/>
          </a:xfrm>
        </p:spPr>
        <p:txBody>
          <a:bodyPr>
            <a:normAutofit/>
          </a:bodyPr>
          <a:lstStyle>
            <a:lvl1pPr algn="ctr">
              <a:defRPr sz="18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Text with image</a:t>
            </a:r>
          </a:p>
        </p:txBody>
      </p:sp>
      <p:sp>
        <p:nvSpPr>
          <p:cNvPr id="38" name="Text Placeholder 9">
            <a:extLst>
              <a:ext uri="{FF2B5EF4-FFF2-40B4-BE49-F238E27FC236}">
                <a16:creationId xmlns:a16="http://schemas.microsoft.com/office/drawing/2014/main" id="{E7463B08-1908-DB0C-F234-4D92A4B2C2BA}"/>
              </a:ext>
            </a:extLst>
          </p:cNvPr>
          <p:cNvSpPr>
            <a:spLocks noGrp="1"/>
          </p:cNvSpPr>
          <p:nvPr>
            <p:ph type="body" sz="quarter" idx="27" hasCustomPrompt="1"/>
          </p:nvPr>
        </p:nvSpPr>
        <p:spPr>
          <a:xfrm>
            <a:off x="6250806" y="3633711"/>
            <a:ext cx="1626705" cy="574675"/>
          </a:xfrm>
        </p:spPr>
        <p:txBody>
          <a:bodyPr>
            <a:normAutofit/>
          </a:bodyPr>
          <a:lstStyle>
            <a:lvl1pPr algn="ctr">
              <a:defRPr sz="18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Text with image</a:t>
            </a:r>
          </a:p>
        </p:txBody>
      </p:sp>
      <p:sp>
        <p:nvSpPr>
          <p:cNvPr id="39" name="Text Placeholder 9">
            <a:extLst>
              <a:ext uri="{FF2B5EF4-FFF2-40B4-BE49-F238E27FC236}">
                <a16:creationId xmlns:a16="http://schemas.microsoft.com/office/drawing/2014/main" id="{F0E91547-4E38-77CB-DDA1-16449C4FA37D}"/>
              </a:ext>
            </a:extLst>
          </p:cNvPr>
          <p:cNvSpPr>
            <a:spLocks noGrp="1"/>
          </p:cNvSpPr>
          <p:nvPr>
            <p:ph type="body" sz="quarter" idx="28" hasCustomPrompt="1"/>
          </p:nvPr>
        </p:nvSpPr>
        <p:spPr>
          <a:xfrm>
            <a:off x="8141873" y="3633711"/>
            <a:ext cx="1626705" cy="574675"/>
          </a:xfrm>
        </p:spPr>
        <p:txBody>
          <a:bodyPr>
            <a:normAutofit/>
          </a:bodyPr>
          <a:lstStyle>
            <a:lvl1pPr algn="ctr">
              <a:defRPr sz="18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Text with image</a:t>
            </a:r>
          </a:p>
        </p:txBody>
      </p:sp>
      <p:sp>
        <p:nvSpPr>
          <p:cNvPr id="40" name="Text Placeholder 9">
            <a:extLst>
              <a:ext uri="{FF2B5EF4-FFF2-40B4-BE49-F238E27FC236}">
                <a16:creationId xmlns:a16="http://schemas.microsoft.com/office/drawing/2014/main" id="{356D5093-E4E4-1058-4B5D-030F8A8AF985}"/>
              </a:ext>
            </a:extLst>
          </p:cNvPr>
          <p:cNvSpPr>
            <a:spLocks noGrp="1"/>
          </p:cNvSpPr>
          <p:nvPr>
            <p:ph type="body" sz="quarter" idx="29" hasCustomPrompt="1"/>
          </p:nvPr>
        </p:nvSpPr>
        <p:spPr>
          <a:xfrm>
            <a:off x="9992456" y="3632836"/>
            <a:ext cx="1626705" cy="574675"/>
          </a:xfrm>
        </p:spPr>
        <p:txBody>
          <a:bodyPr>
            <a:normAutofit/>
          </a:bodyPr>
          <a:lstStyle>
            <a:lvl1pPr algn="ctr">
              <a:defRPr sz="18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Text with image</a:t>
            </a:r>
          </a:p>
        </p:txBody>
      </p:sp>
      <p:sp>
        <p:nvSpPr>
          <p:cNvPr id="44" name="Text Placeholder 9">
            <a:extLst>
              <a:ext uri="{FF2B5EF4-FFF2-40B4-BE49-F238E27FC236}">
                <a16:creationId xmlns:a16="http://schemas.microsoft.com/office/drawing/2014/main" id="{78A6C053-32EA-5CAF-F8CF-1EF3C821B091}"/>
              </a:ext>
            </a:extLst>
          </p:cNvPr>
          <p:cNvSpPr>
            <a:spLocks noGrp="1"/>
          </p:cNvSpPr>
          <p:nvPr>
            <p:ph type="body" sz="quarter" idx="30" hasCustomPrompt="1"/>
          </p:nvPr>
        </p:nvSpPr>
        <p:spPr>
          <a:xfrm>
            <a:off x="562025" y="840416"/>
            <a:ext cx="6266923" cy="574675"/>
          </a:xfrm>
        </p:spPr>
        <p:txBody>
          <a:bodyPr>
            <a:normAutofit/>
          </a:bodyPr>
          <a:lstStyle>
            <a:lvl1pPr>
              <a:defRPr sz="3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Timeline Infographic with icons</a:t>
            </a:r>
          </a:p>
        </p:txBody>
      </p:sp>
      <p:sp>
        <p:nvSpPr>
          <p:cNvPr id="4" name="Picture Placeholder 3">
            <a:extLst>
              <a:ext uri="{FF2B5EF4-FFF2-40B4-BE49-F238E27FC236}">
                <a16:creationId xmlns:a16="http://schemas.microsoft.com/office/drawing/2014/main" id="{28CF18B9-25D5-A924-10CB-2E143FDCA5FB}"/>
              </a:ext>
            </a:extLst>
          </p:cNvPr>
          <p:cNvSpPr>
            <a:spLocks noGrp="1"/>
          </p:cNvSpPr>
          <p:nvPr>
            <p:ph type="pic" sz="quarter" idx="31"/>
          </p:nvPr>
        </p:nvSpPr>
        <p:spPr>
          <a:xfrm>
            <a:off x="2770028" y="2414589"/>
            <a:ext cx="1006475" cy="1012825"/>
          </a:xfrm>
        </p:spPr>
        <p:txBody>
          <a:bodyPr/>
          <a:lstStyle/>
          <a:p>
            <a:r>
              <a:rPr lang="en-US" dirty="0"/>
              <a:t>Click icon to add picture</a:t>
            </a:r>
          </a:p>
        </p:txBody>
      </p:sp>
      <p:sp>
        <p:nvSpPr>
          <p:cNvPr id="43" name="Picture Placeholder 3">
            <a:extLst>
              <a:ext uri="{FF2B5EF4-FFF2-40B4-BE49-F238E27FC236}">
                <a16:creationId xmlns:a16="http://schemas.microsoft.com/office/drawing/2014/main" id="{54FC62C4-4624-F352-5E3C-65FBEFBBA54F}"/>
              </a:ext>
            </a:extLst>
          </p:cNvPr>
          <p:cNvSpPr>
            <a:spLocks noGrp="1"/>
          </p:cNvSpPr>
          <p:nvPr>
            <p:ph type="pic" sz="quarter" idx="32"/>
          </p:nvPr>
        </p:nvSpPr>
        <p:spPr>
          <a:xfrm>
            <a:off x="904531" y="2414589"/>
            <a:ext cx="1006475" cy="1012825"/>
          </a:xfrm>
        </p:spPr>
        <p:txBody>
          <a:bodyPr/>
          <a:lstStyle/>
          <a:p>
            <a:r>
              <a:rPr lang="en-US" dirty="0"/>
              <a:t>Click icon to add picture</a:t>
            </a:r>
          </a:p>
        </p:txBody>
      </p:sp>
      <p:sp>
        <p:nvSpPr>
          <p:cNvPr id="46" name="Picture Placeholder 3">
            <a:extLst>
              <a:ext uri="{FF2B5EF4-FFF2-40B4-BE49-F238E27FC236}">
                <a16:creationId xmlns:a16="http://schemas.microsoft.com/office/drawing/2014/main" id="{FD1B694D-6306-1C3A-FB45-B498D642037E}"/>
              </a:ext>
            </a:extLst>
          </p:cNvPr>
          <p:cNvSpPr>
            <a:spLocks noGrp="1"/>
          </p:cNvSpPr>
          <p:nvPr>
            <p:ph type="pic" sz="quarter" idx="33"/>
          </p:nvPr>
        </p:nvSpPr>
        <p:spPr>
          <a:xfrm>
            <a:off x="4683544" y="2414589"/>
            <a:ext cx="1006475" cy="1012825"/>
          </a:xfrm>
        </p:spPr>
        <p:txBody>
          <a:bodyPr/>
          <a:lstStyle/>
          <a:p>
            <a:r>
              <a:rPr lang="en-US" dirty="0"/>
              <a:t>Click icon to add picture</a:t>
            </a:r>
          </a:p>
        </p:txBody>
      </p:sp>
      <p:sp>
        <p:nvSpPr>
          <p:cNvPr id="47" name="Picture Placeholder 3">
            <a:extLst>
              <a:ext uri="{FF2B5EF4-FFF2-40B4-BE49-F238E27FC236}">
                <a16:creationId xmlns:a16="http://schemas.microsoft.com/office/drawing/2014/main" id="{21E7BD4B-CA73-E547-387E-2D5A506C2C56}"/>
              </a:ext>
            </a:extLst>
          </p:cNvPr>
          <p:cNvSpPr>
            <a:spLocks noGrp="1"/>
          </p:cNvSpPr>
          <p:nvPr>
            <p:ph type="pic" sz="quarter" idx="34"/>
          </p:nvPr>
        </p:nvSpPr>
        <p:spPr>
          <a:xfrm>
            <a:off x="6557251" y="2414589"/>
            <a:ext cx="1006475" cy="1012825"/>
          </a:xfrm>
        </p:spPr>
        <p:txBody>
          <a:bodyPr/>
          <a:lstStyle/>
          <a:p>
            <a:r>
              <a:rPr lang="en-US" dirty="0"/>
              <a:t>Click icon to add picture</a:t>
            </a:r>
          </a:p>
        </p:txBody>
      </p:sp>
      <p:sp>
        <p:nvSpPr>
          <p:cNvPr id="48" name="Picture Placeholder 3">
            <a:extLst>
              <a:ext uri="{FF2B5EF4-FFF2-40B4-BE49-F238E27FC236}">
                <a16:creationId xmlns:a16="http://schemas.microsoft.com/office/drawing/2014/main" id="{915C83A5-00F1-584E-D25E-F9E4839E3E30}"/>
              </a:ext>
            </a:extLst>
          </p:cNvPr>
          <p:cNvSpPr>
            <a:spLocks noGrp="1"/>
          </p:cNvSpPr>
          <p:nvPr>
            <p:ph type="pic" sz="quarter" idx="35"/>
          </p:nvPr>
        </p:nvSpPr>
        <p:spPr>
          <a:xfrm>
            <a:off x="8428497" y="2414588"/>
            <a:ext cx="1006475" cy="1012825"/>
          </a:xfrm>
        </p:spPr>
        <p:txBody>
          <a:bodyPr/>
          <a:lstStyle/>
          <a:p>
            <a:r>
              <a:rPr lang="en-US" dirty="0"/>
              <a:t>Click icon to add picture</a:t>
            </a:r>
          </a:p>
        </p:txBody>
      </p:sp>
      <p:sp>
        <p:nvSpPr>
          <p:cNvPr id="49" name="Picture Placeholder 3">
            <a:extLst>
              <a:ext uri="{FF2B5EF4-FFF2-40B4-BE49-F238E27FC236}">
                <a16:creationId xmlns:a16="http://schemas.microsoft.com/office/drawing/2014/main" id="{5CDF92CD-FF54-3FD9-2060-1D1F20ADCE7B}"/>
              </a:ext>
            </a:extLst>
          </p:cNvPr>
          <p:cNvSpPr>
            <a:spLocks noGrp="1"/>
          </p:cNvSpPr>
          <p:nvPr>
            <p:ph type="pic" sz="quarter" idx="36"/>
          </p:nvPr>
        </p:nvSpPr>
        <p:spPr>
          <a:xfrm>
            <a:off x="10372189" y="2414586"/>
            <a:ext cx="1006475" cy="1012825"/>
          </a:xfrm>
        </p:spPr>
        <p:txBody>
          <a:bodyPr/>
          <a:lstStyle/>
          <a:p>
            <a:r>
              <a:rPr lang="en-US" dirty="0"/>
              <a:t>Click icon to add picture</a:t>
            </a:r>
          </a:p>
        </p:txBody>
      </p:sp>
      <p:pic>
        <p:nvPicPr>
          <p:cNvPr id="2" name="Picture 1" descr="A picture containing logo&#10;&#10;Description automatically generated">
            <a:extLst>
              <a:ext uri="{FF2B5EF4-FFF2-40B4-BE49-F238E27FC236}">
                <a16:creationId xmlns:a16="http://schemas.microsoft.com/office/drawing/2014/main" id="{95761C9E-D926-8BD8-FC89-A41006949D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9719" y="4916032"/>
            <a:ext cx="1941968" cy="1941968"/>
          </a:xfrm>
          <a:prstGeom prst="rect">
            <a:avLst/>
          </a:prstGeom>
        </p:spPr>
      </p:pic>
    </p:spTree>
    <p:extLst>
      <p:ext uri="{BB962C8B-B14F-4D97-AF65-F5344CB8AC3E}">
        <p14:creationId xmlns:p14="http://schemas.microsoft.com/office/powerpoint/2010/main" val="33994312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0_Timeline_ALT">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8D56547A-A2ED-F2DB-7789-175FD3D0FD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150265" cy="1376097"/>
          </a:xfrm>
          <a:prstGeom prst="rect">
            <a:avLst/>
          </a:prstGeom>
        </p:spPr>
      </p:pic>
      <p:sp>
        <p:nvSpPr>
          <p:cNvPr id="6" name="Footer Placeholder 2">
            <a:extLst>
              <a:ext uri="{FF2B5EF4-FFF2-40B4-BE49-F238E27FC236}">
                <a16:creationId xmlns:a16="http://schemas.microsoft.com/office/drawing/2014/main" id="{A96BD279-81D6-9AF6-9A0F-E184B33AA742}"/>
              </a:ext>
            </a:extLst>
          </p:cNvPr>
          <p:cNvSpPr>
            <a:spLocks noGrp="1"/>
          </p:cNvSpPr>
          <p:nvPr>
            <p:ph type="ftr" sz="quarter" idx="11"/>
          </p:nvPr>
        </p:nvSpPr>
        <p:spPr>
          <a:xfrm>
            <a:off x="615596" y="6356350"/>
            <a:ext cx="4114800" cy="365125"/>
          </a:xfrm>
        </p:spPr>
        <p:txBody>
          <a:bodyPr/>
          <a:lstStyle/>
          <a:p>
            <a:endParaRPr lang="en-US" dirty="0"/>
          </a:p>
        </p:txBody>
      </p:sp>
      <p:sp>
        <p:nvSpPr>
          <p:cNvPr id="44" name="Text Placeholder 9">
            <a:extLst>
              <a:ext uri="{FF2B5EF4-FFF2-40B4-BE49-F238E27FC236}">
                <a16:creationId xmlns:a16="http://schemas.microsoft.com/office/drawing/2014/main" id="{78A6C053-32EA-5CAF-F8CF-1EF3C821B091}"/>
              </a:ext>
            </a:extLst>
          </p:cNvPr>
          <p:cNvSpPr>
            <a:spLocks noGrp="1"/>
          </p:cNvSpPr>
          <p:nvPr>
            <p:ph type="body" sz="quarter" idx="30" hasCustomPrompt="1"/>
          </p:nvPr>
        </p:nvSpPr>
        <p:spPr>
          <a:xfrm>
            <a:off x="562025" y="840416"/>
            <a:ext cx="6266923" cy="574675"/>
          </a:xfrm>
        </p:spPr>
        <p:txBody>
          <a:bodyPr>
            <a:normAutofit/>
          </a:bodyPr>
          <a:lstStyle>
            <a:lvl1pPr>
              <a:defRPr sz="3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Editable timeline</a:t>
            </a:r>
          </a:p>
        </p:txBody>
      </p:sp>
      <p:pic>
        <p:nvPicPr>
          <p:cNvPr id="2" name="Picture 1" descr="A picture containing logo&#10;&#10;Description automatically generated">
            <a:extLst>
              <a:ext uri="{FF2B5EF4-FFF2-40B4-BE49-F238E27FC236}">
                <a16:creationId xmlns:a16="http://schemas.microsoft.com/office/drawing/2014/main" id="{95761C9E-D926-8BD8-FC89-A41006949D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9719" y="4916032"/>
            <a:ext cx="1941968" cy="1941968"/>
          </a:xfrm>
          <a:prstGeom prst="rect">
            <a:avLst/>
          </a:prstGeom>
        </p:spPr>
      </p:pic>
    </p:spTree>
    <p:extLst>
      <p:ext uri="{BB962C8B-B14F-4D97-AF65-F5344CB8AC3E}">
        <p14:creationId xmlns:p14="http://schemas.microsoft.com/office/powerpoint/2010/main" val="8990174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9FCB63-7913-B6BC-0042-9CE437951514}"/>
              </a:ext>
            </a:extLst>
          </p:cNvPr>
          <p:cNvSpPr/>
          <p:nvPr userDrawn="1"/>
        </p:nvSpPr>
        <p:spPr>
          <a:xfrm>
            <a:off x="0" y="0"/>
            <a:ext cx="12192000" cy="6857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2">
            <a:extLst>
              <a:ext uri="{FF2B5EF4-FFF2-40B4-BE49-F238E27FC236}">
                <a16:creationId xmlns:a16="http://schemas.microsoft.com/office/drawing/2014/main" id="{010E3ACA-5E6C-465F-7EC9-A9F3CD9C6E5E}"/>
              </a:ext>
            </a:extLst>
          </p:cNvPr>
          <p:cNvSpPr>
            <a:spLocks noGrp="1"/>
          </p:cNvSpPr>
          <p:nvPr>
            <p:ph type="ftr" sz="quarter" idx="11"/>
          </p:nvPr>
        </p:nvSpPr>
        <p:spPr>
          <a:xfrm>
            <a:off x="615596" y="6356350"/>
            <a:ext cx="4114800" cy="365125"/>
          </a:xfrm>
        </p:spPr>
        <p:txBody>
          <a:bodyPr/>
          <a:lstStyle>
            <a:lvl1pPr>
              <a:defRPr>
                <a:solidFill>
                  <a:schemeClr val="bg1"/>
                </a:solidFill>
              </a:defRPr>
            </a:lvl1pPr>
          </a:lstStyle>
          <a:p>
            <a:endParaRPr lang="en-US" dirty="0"/>
          </a:p>
        </p:txBody>
      </p:sp>
      <p:pic>
        <p:nvPicPr>
          <p:cNvPr id="3" name="Picture 2" descr="Background pattern&#10;&#10;Description automatically generated">
            <a:extLst>
              <a:ext uri="{FF2B5EF4-FFF2-40B4-BE49-F238E27FC236}">
                <a16:creationId xmlns:a16="http://schemas.microsoft.com/office/drawing/2014/main" id="{CA4F4050-0712-4408-0EF4-61189D88B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152896" cy="1379245"/>
          </a:xfrm>
          <a:prstGeom prst="rect">
            <a:avLst/>
          </a:prstGeom>
        </p:spPr>
      </p:pic>
      <p:sp>
        <p:nvSpPr>
          <p:cNvPr id="7" name="Text Placeholder 9">
            <a:extLst>
              <a:ext uri="{FF2B5EF4-FFF2-40B4-BE49-F238E27FC236}">
                <a16:creationId xmlns:a16="http://schemas.microsoft.com/office/drawing/2014/main" id="{4B708D3F-873A-DA2C-01FA-ECF2A8DC3764}"/>
              </a:ext>
            </a:extLst>
          </p:cNvPr>
          <p:cNvSpPr>
            <a:spLocks noGrp="1"/>
          </p:cNvSpPr>
          <p:nvPr>
            <p:ph type="body" sz="quarter" idx="30" hasCustomPrompt="1"/>
          </p:nvPr>
        </p:nvSpPr>
        <p:spPr>
          <a:xfrm>
            <a:off x="549792" y="1066724"/>
            <a:ext cx="6266923" cy="574675"/>
          </a:xfrm>
        </p:spPr>
        <p:txBody>
          <a:bodyPr>
            <a:normAutofit/>
          </a:bodyPr>
          <a:lstStyle>
            <a:lvl1pPr>
              <a:defRPr sz="3600"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Timeline break out</a:t>
            </a:r>
          </a:p>
        </p:txBody>
      </p:sp>
      <p:pic>
        <p:nvPicPr>
          <p:cNvPr id="11" name="Picture 10" descr="Shape, arrow&#10;&#10;Description automatically generated">
            <a:extLst>
              <a:ext uri="{FF2B5EF4-FFF2-40B4-BE49-F238E27FC236}">
                <a16:creationId xmlns:a16="http://schemas.microsoft.com/office/drawing/2014/main" id="{2FF7C2DE-900F-4109-D7B8-E311000387B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29075" y="-132"/>
            <a:ext cx="3562925" cy="3562925"/>
          </a:xfrm>
          <a:prstGeom prst="rect">
            <a:avLst/>
          </a:prstGeom>
        </p:spPr>
      </p:pic>
      <p:sp>
        <p:nvSpPr>
          <p:cNvPr id="24" name="Text Placeholder 13">
            <a:extLst>
              <a:ext uri="{FF2B5EF4-FFF2-40B4-BE49-F238E27FC236}">
                <a16:creationId xmlns:a16="http://schemas.microsoft.com/office/drawing/2014/main" id="{1E98BB1A-B01D-DED9-4686-175FC1836CDD}"/>
              </a:ext>
            </a:extLst>
          </p:cNvPr>
          <p:cNvSpPr>
            <a:spLocks noGrp="1"/>
          </p:cNvSpPr>
          <p:nvPr>
            <p:ph type="body" sz="quarter" idx="18"/>
          </p:nvPr>
        </p:nvSpPr>
        <p:spPr>
          <a:xfrm>
            <a:off x="4820716" y="2876733"/>
            <a:ext cx="4552651" cy="1159099"/>
          </a:xfrm>
        </p:spPr>
        <p:txBody>
          <a:bodyPr>
            <a:normAutofit/>
          </a:bodyPr>
          <a:lstStyle>
            <a:lvl1pPr marL="285744" indent="-285744">
              <a:lnSpc>
                <a:spcPct val="100000"/>
              </a:lnSpc>
              <a:buFont typeface="Arial" panose="020B0604020202020204" pitchFamily="34" charset="0"/>
              <a:buChar char="•"/>
              <a:defRPr sz="16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5" name="Text Placeholder 9">
            <a:extLst>
              <a:ext uri="{FF2B5EF4-FFF2-40B4-BE49-F238E27FC236}">
                <a16:creationId xmlns:a16="http://schemas.microsoft.com/office/drawing/2014/main" id="{8FC76E86-320B-2E7C-03E6-3F272DCEB6F8}"/>
              </a:ext>
            </a:extLst>
          </p:cNvPr>
          <p:cNvSpPr>
            <a:spLocks noGrp="1"/>
          </p:cNvSpPr>
          <p:nvPr>
            <p:ph type="body" sz="quarter" idx="31" hasCustomPrompt="1"/>
          </p:nvPr>
        </p:nvSpPr>
        <p:spPr>
          <a:xfrm>
            <a:off x="4790730" y="2630435"/>
            <a:ext cx="4582635" cy="246167"/>
          </a:xfrm>
        </p:spPr>
        <p:txBody>
          <a:bodyPr>
            <a:normAutofit/>
          </a:bodyPr>
          <a:lstStyle>
            <a:lvl1pPr>
              <a:defRPr sz="1600"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Point 2</a:t>
            </a:r>
          </a:p>
        </p:txBody>
      </p:sp>
      <p:cxnSp>
        <p:nvCxnSpPr>
          <p:cNvPr id="29" name="Straight Connector 28">
            <a:extLst>
              <a:ext uri="{FF2B5EF4-FFF2-40B4-BE49-F238E27FC236}">
                <a16:creationId xmlns:a16="http://schemas.microsoft.com/office/drawing/2014/main" id="{D6DDB248-E3AC-731F-C289-171F411987EE}"/>
              </a:ext>
            </a:extLst>
          </p:cNvPr>
          <p:cNvCxnSpPr/>
          <p:nvPr userDrawn="1"/>
        </p:nvCxnSpPr>
        <p:spPr>
          <a:xfrm>
            <a:off x="4584233" y="2626989"/>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766A9B46-617D-91B7-F111-6FB2D57D51B6}"/>
              </a:ext>
            </a:extLst>
          </p:cNvPr>
          <p:cNvSpPr>
            <a:spLocks noGrp="1"/>
          </p:cNvSpPr>
          <p:nvPr>
            <p:ph type="pic" sz="quarter" idx="32"/>
          </p:nvPr>
        </p:nvSpPr>
        <p:spPr>
          <a:xfrm>
            <a:off x="1135741" y="4890904"/>
            <a:ext cx="719139" cy="720725"/>
          </a:xfrm>
        </p:spPr>
        <p:txBody>
          <a:bodyPr/>
          <a:lstStyle/>
          <a:p>
            <a:r>
              <a:rPr lang="en-US" dirty="0"/>
              <a:t>Click icon to add picture</a:t>
            </a:r>
          </a:p>
        </p:txBody>
      </p:sp>
      <p:sp>
        <p:nvSpPr>
          <p:cNvPr id="26" name="Picture Placeholder 3">
            <a:extLst>
              <a:ext uri="{FF2B5EF4-FFF2-40B4-BE49-F238E27FC236}">
                <a16:creationId xmlns:a16="http://schemas.microsoft.com/office/drawing/2014/main" id="{ABA372EC-12BD-BF03-7C80-2E31DF437778}"/>
              </a:ext>
            </a:extLst>
          </p:cNvPr>
          <p:cNvSpPr>
            <a:spLocks noGrp="1"/>
          </p:cNvSpPr>
          <p:nvPr>
            <p:ph type="pic" sz="quarter" idx="33"/>
          </p:nvPr>
        </p:nvSpPr>
        <p:spPr>
          <a:xfrm>
            <a:off x="3398951" y="4885516"/>
            <a:ext cx="719139" cy="720725"/>
          </a:xfrm>
        </p:spPr>
        <p:txBody>
          <a:bodyPr/>
          <a:lstStyle/>
          <a:p>
            <a:r>
              <a:rPr lang="en-US" dirty="0"/>
              <a:t>Click icon to add picture</a:t>
            </a:r>
          </a:p>
        </p:txBody>
      </p:sp>
      <p:sp>
        <p:nvSpPr>
          <p:cNvPr id="27" name="Picture Placeholder 3">
            <a:extLst>
              <a:ext uri="{FF2B5EF4-FFF2-40B4-BE49-F238E27FC236}">
                <a16:creationId xmlns:a16="http://schemas.microsoft.com/office/drawing/2014/main" id="{519CC03A-234A-AAE5-5F41-481D6182169A}"/>
              </a:ext>
            </a:extLst>
          </p:cNvPr>
          <p:cNvSpPr>
            <a:spLocks noGrp="1"/>
          </p:cNvSpPr>
          <p:nvPr>
            <p:ph type="pic" sz="quarter" idx="34"/>
          </p:nvPr>
        </p:nvSpPr>
        <p:spPr>
          <a:xfrm>
            <a:off x="5673485" y="4885515"/>
            <a:ext cx="719139" cy="720725"/>
          </a:xfrm>
        </p:spPr>
        <p:txBody>
          <a:bodyPr/>
          <a:lstStyle/>
          <a:p>
            <a:r>
              <a:rPr lang="en-US" dirty="0"/>
              <a:t>Click icon to add picture</a:t>
            </a:r>
          </a:p>
        </p:txBody>
      </p:sp>
      <p:sp>
        <p:nvSpPr>
          <p:cNvPr id="28" name="Picture Placeholder 3">
            <a:extLst>
              <a:ext uri="{FF2B5EF4-FFF2-40B4-BE49-F238E27FC236}">
                <a16:creationId xmlns:a16="http://schemas.microsoft.com/office/drawing/2014/main" id="{B4D4046C-9D1C-529F-6ED8-344AFDB2C8F4}"/>
              </a:ext>
            </a:extLst>
          </p:cNvPr>
          <p:cNvSpPr>
            <a:spLocks noGrp="1"/>
          </p:cNvSpPr>
          <p:nvPr>
            <p:ph type="pic" sz="quarter" idx="35"/>
          </p:nvPr>
        </p:nvSpPr>
        <p:spPr>
          <a:xfrm>
            <a:off x="7937703" y="4885514"/>
            <a:ext cx="719139" cy="720725"/>
          </a:xfrm>
        </p:spPr>
        <p:txBody>
          <a:bodyPr/>
          <a:lstStyle/>
          <a:p>
            <a:r>
              <a:rPr lang="en-US" dirty="0"/>
              <a:t>Click icon to add picture</a:t>
            </a:r>
          </a:p>
        </p:txBody>
      </p:sp>
      <p:sp>
        <p:nvSpPr>
          <p:cNvPr id="30" name="Picture Placeholder 3">
            <a:extLst>
              <a:ext uri="{FF2B5EF4-FFF2-40B4-BE49-F238E27FC236}">
                <a16:creationId xmlns:a16="http://schemas.microsoft.com/office/drawing/2014/main" id="{121F86BA-DD7E-AD08-148E-E0204EA8449C}"/>
              </a:ext>
            </a:extLst>
          </p:cNvPr>
          <p:cNvSpPr>
            <a:spLocks noGrp="1"/>
          </p:cNvSpPr>
          <p:nvPr>
            <p:ph type="pic" sz="quarter" idx="36"/>
          </p:nvPr>
        </p:nvSpPr>
        <p:spPr>
          <a:xfrm>
            <a:off x="10201920" y="4880332"/>
            <a:ext cx="719139" cy="720725"/>
          </a:xfrm>
        </p:spPr>
        <p:txBody>
          <a:bodyPr/>
          <a:lstStyle/>
          <a:p>
            <a:r>
              <a:rPr lang="en-US" dirty="0"/>
              <a:t>Click icon to add picture</a:t>
            </a:r>
          </a:p>
        </p:txBody>
      </p:sp>
      <p:sp>
        <p:nvSpPr>
          <p:cNvPr id="10" name="Picture Placeholder 9">
            <a:extLst>
              <a:ext uri="{FF2B5EF4-FFF2-40B4-BE49-F238E27FC236}">
                <a16:creationId xmlns:a16="http://schemas.microsoft.com/office/drawing/2014/main" id="{C1109306-076B-4E40-3B7B-29892FC06776}"/>
              </a:ext>
            </a:extLst>
          </p:cNvPr>
          <p:cNvSpPr>
            <a:spLocks noGrp="1"/>
          </p:cNvSpPr>
          <p:nvPr>
            <p:ph type="pic" sz="quarter" idx="37"/>
          </p:nvPr>
        </p:nvSpPr>
        <p:spPr>
          <a:xfrm>
            <a:off x="3220744" y="2651320"/>
            <a:ext cx="1254125" cy="1254125"/>
          </a:xfrm>
        </p:spPr>
        <p:txBody>
          <a:bodyPr/>
          <a:lstStyle/>
          <a:p>
            <a:r>
              <a:rPr lang="en-US" dirty="0"/>
              <a:t>Click icon to add picture</a:t>
            </a:r>
          </a:p>
        </p:txBody>
      </p:sp>
      <p:pic>
        <p:nvPicPr>
          <p:cNvPr id="2" name="Picture 1" descr="Logo&#10;&#10;Description automatically generated">
            <a:extLst>
              <a:ext uri="{FF2B5EF4-FFF2-40B4-BE49-F238E27FC236}">
                <a16:creationId xmlns:a16="http://schemas.microsoft.com/office/drawing/2014/main" id="{88EF3465-B22F-1CC4-BF34-EB3ED8A467A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44400" y="4920563"/>
            <a:ext cx="1947600" cy="1947600"/>
          </a:xfrm>
          <a:prstGeom prst="rect">
            <a:avLst/>
          </a:prstGeom>
        </p:spPr>
      </p:pic>
    </p:spTree>
    <p:extLst>
      <p:ext uri="{BB962C8B-B14F-4D97-AF65-F5344CB8AC3E}">
        <p14:creationId xmlns:p14="http://schemas.microsoft.com/office/powerpoint/2010/main" val="24264697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FB2FB318-F3AF-3005-757D-56778A91F8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150265" cy="1376097"/>
          </a:xfrm>
          <a:prstGeom prst="rect">
            <a:avLst/>
          </a:prstGeom>
        </p:spPr>
      </p:pic>
      <p:sp>
        <p:nvSpPr>
          <p:cNvPr id="6" name="Footer Placeholder 2">
            <a:extLst>
              <a:ext uri="{FF2B5EF4-FFF2-40B4-BE49-F238E27FC236}">
                <a16:creationId xmlns:a16="http://schemas.microsoft.com/office/drawing/2014/main" id="{978D8B6C-B40B-E4D7-65A9-52E5D77592BC}"/>
              </a:ext>
            </a:extLst>
          </p:cNvPr>
          <p:cNvSpPr>
            <a:spLocks noGrp="1"/>
          </p:cNvSpPr>
          <p:nvPr>
            <p:ph type="ftr" sz="quarter" idx="11"/>
          </p:nvPr>
        </p:nvSpPr>
        <p:spPr>
          <a:xfrm>
            <a:off x="615596" y="6356350"/>
            <a:ext cx="4114800" cy="365125"/>
          </a:xfrm>
        </p:spPr>
        <p:txBody>
          <a:bodyPr/>
          <a:lstStyle/>
          <a:p>
            <a:endParaRPr lang="en-US" dirty="0"/>
          </a:p>
        </p:txBody>
      </p:sp>
      <p:sp>
        <p:nvSpPr>
          <p:cNvPr id="7" name="Text Placeholder 9">
            <a:extLst>
              <a:ext uri="{FF2B5EF4-FFF2-40B4-BE49-F238E27FC236}">
                <a16:creationId xmlns:a16="http://schemas.microsoft.com/office/drawing/2014/main" id="{E1AC426C-5707-B0F6-30B0-D2FEA7D3EB8F}"/>
              </a:ext>
            </a:extLst>
          </p:cNvPr>
          <p:cNvSpPr>
            <a:spLocks noGrp="1"/>
          </p:cNvSpPr>
          <p:nvPr>
            <p:ph type="body" sz="quarter" idx="18" hasCustomPrompt="1"/>
          </p:nvPr>
        </p:nvSpPr>
        <p:spPr>
          <a:xfrm>
            <a:off x="1128589" y="2795396"/>
            <a:ext cx="1779752" cy="290323"/>
          </a:xfrm>
        </p:spPr>
        <p:txBody>
          <a:bodyPr>
            <a:normAutofit/>
          </a:bodyPr>
          <a:lstStyle>
            <a:lvl1pPr algn="ctr">
              <a:defRPr sz="1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Text with image</a:t>
            </a:r>
          </a:p>
        </p:txBody>
      </p:sp>
      <p:sp>
        <p:nvSpPr>
          <p:cNvPr id="8" name="Text Placeholder 13">
            <a:extLst>
              <a:ext uri="{FF2B5EF4-FFF2-40B4-BE49-F238E27FC236}">
                <a16:creationId xmlns:a16="http://schemas.microsoft.com/office/drawing/2014/main" id="{EF46C3D2-AF60-AEB0-EA2B-EE759FFA8ED7}"/>
              </a:ext>
            </a:extLst>
          </p:cNvPr>
          <p:cNvSpPr>
            <a:spLocks noGrp="1"/>
          </p:cNvSpPr>
          <p:nvPr>
            <p:ph type="body" sz="quarter" idx="19"/>
          </p:nvPr>
        </p:nvSpPr>
        <p:spPr>
          <a:xfrm>
            <a:off x="1128589" y="3092599"/>
            <a:ext cx="1779752" cy="800483"/>
          </a:xfrm>
        </p:spPr>
        <p:txBody>
          <a:bodyPr>
            <a:normAutofit/>
          </a:bodyPr>
          <a:lstStyle>
            <a:lvl1pPr algn="ctr">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9" name="Text Placeholder 9">
            <a:extLst>
              <a:ext uri="{FF2B5EF4-FFF2-40B4-BE49-F238E27FC236}">
                <a16:creationId xmlns:a16="http://schemas.microsoft.com/office/drawing/2014/main" id="{DF8CBB3C-FEF9-7396-AB92-99186F48F7E8}"/>
              </a:ext>
            </a:extLst>
          </p:cNvPr>
          <p:cNvSpPr>
            <a:spLocks noGrp="1"/>
          </p:cNvSpPr>
          <p:nvPr>
            <p:ph type="body" sz="quarter" idx="20" hasCustomPrompt="1"/>
          </p:nvPr>
        </p:nvSpPr>
        <p:spPr>
          <a:xfrm>
            <a:off x="3862107" y="2795396"/>
            <a:ext cx="1779752" cy="290323"/>
          </a:xfrm>
        </p:spPr>
        <p:txBody>
          <a:bodyPr>
            <a:normAutofit/>
          </a:bodyPr>
          <a:lstStyle>
            <a:lvl1pPr algn="ctr">
              <a:defRPr sz="1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Text with image</a:t>
            </a:r>
          </a:p>
        </p:txBody>
      </p:sp>
      <p:sp>
        <p:nvSpPr>
          <p:cNvPr id="10" name="Text Placeholder 13">
            <a:extLst>
              <a:ext uri="{FF2B5EF4-FFF2-40B4-BE49-F238E27FC236}">
                <a16:creationId xmlns:a16="http://schemas.microsoft.com/office/drawing/2014/main" id="{132E1929-2495-B4B3-3FE4-7990907EC2B1}"/>
              </a:ext>
            </a:extLst>
          </p:cNvPr>
          <p:cNvSpPr>
            <a:spLocks noGrp="1"/>
          </p:cNvSpPr>
          <p:nvPr>
            <p:ph type="body" sz="quarter" idx="21"/>
          </p:nvPr>
        </p:nvSpPr>
        <p:spPr>
          <a:xfrm>
            <a:off x="3862107" y="3092599"/>
            <a:ext cx="1779752" cy="800483"/>
          </a:xfrm>
        </p:spPr>
        <p:txBody>
          <a:bodyPr>
            <a:normAutofit/>
          </a:bodyPr>
          <a:lstStyle>
            <a:lvl1pPr algn="ctr">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2" name="Text Placeholder 9">
            <a:extLst>
              <a:ext uri="{FF2B5EF4-FFF2-40B4-BE49-F238E27FC236}">
                <a16:creationId xmlns:a16="http://schemas.microsoft.com/office/drawing/2014/main" id="{15AEC15E-BEF0-939E-92C7-313C68134C56}"/>
              </a:ext>
            </a:extLst>
          </p:cNvPr>
          <p:cNvSpPr>
            <a:spLocks noGrp="1"/>
          </p:cNvSpPr>
          <p:nvPr>
            <p:ph type="body" sz="quarter" idx="22" hasCustomPrompt="1"/>
          </p:nvPr>
        </p:nvSpPr>
        <p:spPr>
          <a:xfrm>
            <a:off x="6614283" y="2795396"/>
            <a:ext cx="1779752" cy="290323"/>
          </a:xfrm>
        </p:spPr>
        <p:txBody>
          <a:bodyPr>
            <a:normAutofit/>
          </a:bodyPr>
          <a:lstStyle>
            <a:lvl1pPr algn="ctr">
              <a:defRPr sz="1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Text with image</a:t>
            </a:r>
          </a:p>
        </p:txBody>
      </p:sp>
      <p:sp>
        <p:nvSpPr>
          <p:cNvPr id="13" name="Text Placeholder 13">
            <a:extLst>
              <a:ext uri="{FF2B5EF4-FFF2-40B4-BE49-F238E27FC236}">
                <a16:creationId xmlns:a16="http://schemas.microsoft.com/office/drawing/2014/main" id="{428892E4-7F13-835C-AD7E-72E69F44418D}"/>
              </a:ext>
            </a:extLst>
          </p:cNvPr>
          <p:cNvSpPr>
            <a:spLocks noGrp="1"/>
          </p:cNvSpPr>
          <p:nvPr>
            <p:ph type="body" sz="quarter" idx="23"/>
          </p:nvPr>
        </p:nvSpPr>
        <p:spPr>
          <a:xfrm>
            <a:off x="6614283" y="3092599"/>
            <a:ext cx="1779752" cy="800483"/>
          </a:xfrm>
        </p:spPr>
        <p:txBody>
          <a:bodyPr>
            <a:normAutofit/>
          </a:bodyPr>
          <a:lstStyle>
            <a:lvl1pPr algn="ctr">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5" name="Text Placeholder 9">
            <a:extLst>
              <a:ext uri="{FF2B5EF4-FFF2-40B4-BE49-F238E27FC236}">
                <a16:creationId xmlns:a16="http://schemas.microsoft.com/office/drawing/2014/main" id="{EAA386FE-A1D7-D77C-1A4C-2D1EB29B65D7}"/>
              </a:ext>
            </a:extLst>
          </p:cNvPr>
          <p:cNvSpPr>
            <a:spLocks noGrp="1"/>
          </p:cNvSpPr>
          <p:nvPr>
            <p:ph type="body" sz="quarter" idx="24" hasCustomPrompt="1"/>
          </p:nvPr>
        </p:nvSpPr>
        <p:spPr>
          <a:xfrm>
            <a:off x="9342389" y="2795396"/>
            <a:ext cx="1779752" cy="290323"/>
          </a:xfrm>
        </p:spPr>
        <p:txBody>
          <a:bodyPr>
            <a:normAutofit/>
          </a:bodyPr>
          <a:lstStyle>
            <a:lvl1pPr algn="ctr">
              <a:defRPr sz="1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Text with image</a:t>
            </a:r>
          </a:p>
        </p:txBody>
      </p:sp>
      <p:sp>
        <p:nvSpPr>
          <p:cNvPr id="16" name="Text Placeholder 13">
            <a:extLst>
              <a:ext uri="{FF2B5EF4-FFF2-40B4-BE49-F238E27FC236}">
                <a16:creationId xmlns:a16="http://schemas.microsoft.com/office/drawing/2014/main" id="{E88A14B6-AC19-07EE-FB32-DC0E42DD929C}"/>
              </a:ext>
            </a:extLst>
          </p:cNvPr>
          <p:cNvSpPr>
            <a:spLocks noGrp="1"/>
          </p:cNvSpPr>
          <p:nvPr>
            <p:ph type="body" sz="quarter" idx="25"/>
          </p:nvPr>
        </p:nvSpPr>
        <p:spPr>
          <a:xfrm>
            <a:off x="9342389" y="3092599"/>
            <a:ext cx="1779752" cy="800483"/>
          </a:xfrm>
        </p:spPr>
        <p:txBody>
          <a:bodyPr>
            <a:normAutofit/>
          </a:bodyPr>
          <a:lstStyle>
            <a:lvl1pPr algn="ctr">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8" name="Text Placeholder 9">
            <a:extLst>
              <a:ext uri="{FF2B5EF4-FFF2-40B4-BE49-F238E27FC236}">
                <a16:creationId xmlns:a16="http://schemas.microsoft.com/office/drawing/2014/main" id="{E6EA72C8-054E-939F-B5FA-38220EA15D99}"/>
              </a:ext>
            </a:extLst>
          </p:cNvPr>
          <p:cNvSpPr>
            <a:spLocks noGrp="1"/>
          </p:cNvSpPr>
          <p:nvPr>
            <p:ph type="body" sz="quarter" idx="26" hasCustomPrompt="1"/>
          </p:nvPr>
        </p:nvSpPr>
        <p:spPr>
          <a:xfrm>
            <a:off x="1128589" y="5059608"/>
            <a:ext cx="1779752" cy="290323"/>
          </a:xfrm>
        </p:spPr>
        <p:txBody>
          <a:bodyPr>
            <a:normAutofit/>
          </a:bodyPr>
          <a:lstStyle>
            <a:lvl1pPr algn="ctr">
              <a:defRPr sz="1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Text with image</a:t>
            </a:r>
          </a:p>
        </p:txBody>
      </p:sp>
      <p:sp>
        <p:nvSpPr>
          <p:cNvPr id="19" name="Text Placeholder 13">
            <a:extLst>
              <a:ext uri="{FF2B5EF4-FFF2-40B4-BE49-F238E27FC236}">
                <a16:creationId xmlns:a16="http://schemas.microsoft.com/office/drawing/2014/main" id="{60B06C60-CAB6-9431-57E4-7FEC8E1A3BD9}"/>
              </a:ext>
            </a:extLst>
          </p:cNvPr>
          <p:cNvSpPr>
            <a:spLocks noGrp="1"/>
          </p:cNvSpPr>
          <p:nvPr>
            <p:ph type="body" sz="quarter" idx="27"/>
          </p:nvPr>
        </p:nvSpPr>
        <p:spPr>
          <a:xfrm>
            <a:off x="1128589" y="5356811"/>
            <a:ext cx="1779752" cy="800483"/>
          </a:xfrm>
        </p:spPr>
        <p:txBody>
          <a:bodyPr>
            <a:normAutofit/>
          </a:bodyPr>
          <a:lstStyle>
            <a:lvl1pPr algn="ctr">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1" name="Text Placeholder 9">
            <a:extLst>
              <a:ext uri="{FF2B5EF4-FFF2-40B4-BE49-F238E27FC236}">
                <a16:creationId xmlns:a16="http://schemas.microsoft.com/office/drawing/2014/main" id="{126E2DA6-2717-B107-BBA8-95D32B637024}"/>
              </a:ext>
            </a:extLst>
          </p:cNvPr>
          <p:cNvSpPr>
            <a:spLocks noGrp="1"/>
          </p:cNvSpPr>
          <p:nvPr>
            <p:ph type="body" sz="quarter" idx="28" hasCustomPrompt="1"/>
          </p:nvPr>
        </p:nvSpPr>
        <p:spPr>
          <a:xfrm>
            <a:off x="3862107" y="5059608"/>
            <a:ext cx="1779752" cy="290323"/>
          </a:xfrm>
        </p:spPr>
        <p:txBody>
          <a:bodyPr>
            <a:normAutofit/>
          </a:bodyPr>
          <a:lstStyle>
            <a:lvl1pPr algn="ctr">
              <a:defRPr sz="1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Text with image</a:t>
            </a:r>
          </a:p>
        </p:txBody>
      </p:sp>
      <p:sp>
        <p:nvSpPr>
          <p:cNvPr id="22" name="Text Placeholder 13">
            <a:extLst>
              <a:ext uri="{FF2B5EF4-FFF2-40B4-BE49-F238E27FC236}">
                <a16:creationId xmlns:a16="http://schemas.microsoft.com/office/drawing/2014/main" id="{A9191BAD-790D-E875-FCA2-E0DA7A686B70}"/>
              </a:ext>
            </a:extLst>
          </p:cNvPr>
          <p:cNvSpPr>
            <a:spLocks noGrp="1"/>
          </p:cNvSpPr>
          <p:nvPr>
            <p:ph type="body" sz="quarter" idx="29"/>
          </p:nvPr>
        </p:nvSpPr>
        <p:spPr>
          <a:xfrm>
            <a:off x="3862107" y="5356811"/>
            <a:ext cx="1779752" cy="800483"/>
          </a:xfrm>
        </p:spPr>
        <p:txBody>
          <a:bodyPr>
            <a:normAutofit/>
          </a:bodyPr>
          <a:lstStyle>
            <a:lvl1pPr algn="ctr">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4" name="Text Placeholder 9">
            <a:extLst>
              <a:ext uri="{FF2B5EF4-FFF2-40B4-BE49-F238E27FC236}">
                <a16:creationId xmlns:a16="http://schemas.microsoft.com/office/drawing/2014/main" id="{DCE76288-362A-562A-601C-4064C619125D}"/>
              </a:ext>
            </a:extLst>
          </p:cNvPr>
          <p:cNvSpPr>
            <a:spLocks noGrp="1"/>
          </p:cNvSpPr>
          <p:nvPr>
            <p:ph type="body" sz="quarter" idx="30" hasCustomPrompt="1"/>
          </p:nvPr>
        </p:nvSpPr>
        <p:spPr>
          <a:xfrm>
            <a:off x="6613989" y="5068193"/>
            <a:ext cx="1779752" cy="290323"/>
          </a:xfrm>
        </p:spPr>
        <p:txBody>
          <a:bodyPr>
            <a:normAutofit/>
          </a:bodyPr>
          <a:lstStyle>
            <a:lvl1pPr algn="ctr">
              <a:defRPr sz="1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Text with image</a:t>
            </a:r>
          </a:p>
        </p:txBody>
      </p:sp>
      <p:sp>
        <p:nvSpPr>
          <p:cNvPr id="25" name="Text Placeholder 13">
            <a:extLst>
              <a:ext uri="{FF2B5EF4-FFF2-40B4-BE49-F238E27FC236}">
                <a16:creationId xmlns:a16="http://schemas.microsoft.com/office/drawing/2014/main" id="{3A411492-E6B8-DB1B-C43C-C99DB46E7145}"/>
              </a:ext>
            </a:extLst>
          </p:cNvPr>
          <p:cNvSpPr>
            <a:spLocks noGrp="1"/>
          </p:cNvSpPr>
          <p:nvPr>
            <p:ph type="body" sz="quarter" idx="31"/>
          </p:nvPr>
        </p:nvSpPr>
        <p:spPr>
          <a:xfrm>
            <a:off x="6613989" y="5365396"/>
            <a:ext cx="1779752" cy="800483"/>
          </a:xfrm>
        </p:spPr>
        <p:txBody>
          <a:bodyPr>
            <a:normAutofit/>
          </a:bodyPr>
          <a:lstStyle>
            <a:lvl1pPr algn="ctr">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7" name="Text Placeholder 9">
            <a:extLst>
              <a:ext uri="{FF2B5EF4-FFF2-40B4-BE49-F238E27FC236}">
                <a16:creationId xmlns:a16="http://schemas.microsoft.com/office/drawing/2014/main" id="{C82E39ED-A10C-53AC-2373-375008B052D7}"/>
              </a:ext>
            </a:extLst>
          </p:cNvPr>
          <p:cNvSpPr>
            <a:spLocks noGrp="1"/>
          </p:cNvSpPr>
          <p:nvPr>
            <p:ph type="body" sz="quarter" idx="32" hasCustomPrompt="1"/>
          </p:nvPr>
        </p:nvSpPr>
        <p:spPr>
          <a:xfrm>
            <a:off x="9342389" y="5068193"/>
            <a:ext cx="1779752" cy="290323"/>
          </a:xfrm>
        </p:spPr>
        <p:txBody>
          <a:bodyPr>
            <a:normAutofit/>
          </a:bodyPr>
          <a:lstStyle>
            <a:lvl1pPr algn="ctr">
              <a:defRPr sz="1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Text with image</a:t>
            </a:r>
          </a:p>
        </p:txBody>
      </p:sp>
      <p:sp>
        <p:nvSpPr>
          <p:cNvPr id="28" name="Text Placeholder 13">
            <a:extLst>
              <a:ext uri="{FF2B5EF4-FFF2-40B4-BE49-F238E27FC236}">
                <a16:creationId xmlns:a16="http://schemas.microsoft.com/office/drawing/2014/main" id="{7CABC69B-9ED1-5A3D-CF37-FCD68E31F689}"/>
              </a:ext>
            </a:extLst>
          </p:cNvPr>
          <p:cNvSpPr>
            <a:spLocks noGrp="1"/>
          </p:cNvSpPr>
          <p:nvPr>
            <p:ph type="body" sz="quarter" idx="33"/>
          </p:nvPr>
        </p:nvSpPr>
        <p:spPr>
          <a:xfrm>
            <a:off x="9342389" y="5365396"/>
            <a:ext cx="1779752" cy="800483"/>
          </a:xfrm>
        </p:spPr>
        <p:txBody>
          <a:bodyPr>
            <a:normAutofit/>
          </a:bodyPr>
          <a:lstStyle>
            <a:lvl1pPr algn="ctr">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1" name="Text Placeholder 9">
            <a:extLst>
              <a:ext uri="{FF2B5EF4-FFF2-40B4-BE49-F238E27FC236}">
                <a16:creationId xmlns:a16="http://schemas.microsoft.com/office/drawing/2014/main" id="{7C5FA9A2-B636-C745-C4EC-FA2D6B6D9D1D}"/>
              </a:ext>
            </a:extLst>
          </p:cNvPr>
          <p:cNvSpPr>
            <a:spLocks noGrp="1"/>
          </p:cNvSpPr>
          <p:nvPr>
            <p:ph type="body" sz="quarter" idx="34" hasCustomPrompt="1"/>
          </p:nvPr>
        </p:nvSpPr>
        <p:spPr>
          <a:xfrm>
            <a:off x="555909" y="692123"/>
            <a:ext cx="5765379" cy="574675"/>
          </a:xfrm>
        </p:spPr>
        <p:txBody>
          <a:bodyPr>
            <a:normAutofit/>
          </a:bodyPr>
          <a:lstStyle>
            <a:lvl1pPr>
              <a:defRPr sz="3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Key Points</a:t>
            </a:r>
          </a:p>
        </p:txBody>
      </p:sp>
      <p:sp>
        <p:nvSpPr>
          <p:cNvPr id="4" name="Picture Placeholder 3">
            <a:extLst>
              <a:ext uri="{FF2B5EF4-FFF2-40B4-BE49-F238E27FC236}">
                <a16:creationId xmlns:a16="http://schemas.microsoft.com/office/drawing/2014/main" id="{B345C49E-561E-B6A9-E2BD-9C89462CE243}"/>
              </a:ext>
            </a:extLst>
          </p:cNvPr>
          <p:cNvSpPr>
            <a:spLocks noGrp="1"/>
          </p:cNvSpPr>
          <p:nvPr>
            <p:ph type="pic" sz="quarter" idx="35"/>
          </p:nvPr>
        </p:nvSpPr>
        <p:spPr>
          <a:xfrm>
            <a:off x="1516876" y="1602030"/>
            <a:ext cx="1023939" cy="1019175"/>
          </a:xfrm>
        </p:spPr>
        <p:txBody>
          <a:bodyPr/>
          <a:lstStyle/>
          <a:p>
            <a:r>
              <a:rPr lang="en-US" dirty="0"/>
              <a:t>Click icon to add picture</a:t>
            </a:r>
          </a:p>
        </p:txBody>
      </p:sp>
      <p:sp>
        <p:nvSpPr>
          <p:cNvPr id="33" name="Picture Placeholder 3">
            <a:extLst>
              <a:ext uri="{FF2B5EF4-FFF2-40B4-BE49-F238E27FC236}">
                <a16:creationId xmlns:a16="http://schemas.microsoft.com/office/drawing/2014/main" id="{85176BFE-7D67-BB09-12DD-C0B15A690FA0}"/>
              </a:ext>
            </a:extLst>
          </p:cNvPr>
          <p:cNvSpPr>
            <a:spLocks noGrp="1"/>
          </p:cNvSpPr>
          <p:nvPr>
            <p:ph type="pic" sz="quarter" idx="36"/>
          </p:nvPr>
        </p:nvSpPr>
        <p:spPr>
          <a:xfrm>
            <a:off x="4250164" y="1595229"/>
            <a:ext cx="1023939" cy="1019175"/>
          </a:xfrm>
        </p:spPr>
        <p:txBody>
          <a:bodyPr/>
          <a:lstStyle/>
          <a:p>
            <a:r>
              <a:rPr lang="en-US" dirty="0"/>
              <a:t>Click icon to add picture</a:t>
            </a:r>
          </a:p>
        </p:txBody>
      </p:sp>
      <p:sp>
        <p:nvSpPr>
          <p:cNvPr id="34" name="Picture Placeholder 3">
            <a:extLst>
              <a:ext uri="{FF2B5EF4-FFF2-40B4-BE49-F238E27FC236}">
                <a16:creationId xmlns:a16="http://schemas.microsoft.com/office/drawing/2014/main" id="{B029613D-8442-C33A-6BD2-787AF739B4B1}"/>
              </a:ext>
            </a:extLst>
          </p:cNvPr>
          <p:cNvSpPr>
            <a:spLocks noGrp="1"/>
          </p:cNvSpPr>
          <p:nvPr>
            <p:ph type="pic" sz="quarter" idx="37"/>
          </p:nvPr>
        </p:nvSpPr>
        <p:spPr>
          <a:xfrm>
            <a:off x="7002047" y="1601849"/>
            <a:ext cx="1023939" cy="1019175"/>
          </a:xfrm>
        </p:spPr>
        <p:txBody>
          <a:bodyPr/>
          <a:lstStyle/>
          <a:p>
            <a:r>
              <a:rPr lang="en-US" dirty="0"/>
              <a:t>Click icon to add picture</a:t>
            </a:r>
          </a:p>
        </p:txBody>
      </p:sp>
      <p:sp>
        <p:nvSpPr>
          <p:cNvPr id="35" name="Picture Placeholder 3">
            <a:extLst>
              <a:ext uri="{FF2B5EF4-FFF2-40B4-BE49-F238E27FC236}">
                <a16:creationId xmlns:a16="http://schemas.microsoft.com/office/drawing/2014/main" id="{99B0772E-4481-0D00-484A-38F0BED77DF8}"/>
              </a:ext>
            </a:extLst>
          </p:cNvPr>
          <p:cNvSpPr>
            <a:spLocks noGrp="1"/>
          </p:cNvSpPr>
          <p:nvPr>
            <p:ph type="pic" sz="quarter" idx="38"/>
          </p:nvPr>
        </p:nvSpPr>
        <p:spPr>
          <a:xfrm>
            <a:off x="9730447" y="1601847"/>
            <a:ext cx="1023939" cy="1019175"/>
          </a:xfrm>
        </p:spPr>
        <p:txBody>
          <a:bodyPr/>
          <a:lstStyle/>
          <a:p>
            <a:r>
              <a:rPr lang="en-US" dirty="0"/>
              <a:t>Click icon to add picture</a:t>
            </a:r>
          </a:p>
        </p:txBody>
      </p:sp>
      <p:sp>
        <p:nvSpPr>
          <p:cNvPr id="36" name="Picture Placeholder 3">
            <a:extLst>
              <a:ext uri="{FF2B5EF4-FFF2-40B4-BE49-F238E27FC236}">
                <a16:creationId xmlns:a16="http://schemas.microsoft.com/office/drawing/2014/main" id="{32696523-2E44-E1D1-E1A7-18E79AD853B0}"/>
              </a:ext>
            </a:extLst>
          </p:cNvPr>
          <p:cNvSpPr>
            <a:spLocks noGrp="1"/>
          </p:cNvSpPr>
          <p:nvPr>
            <p:ph type="pic" sz="quarter" idx="39"/>
          </p:nvPr>
        </p:nvSpPr>
        <p:spPr>
          <a:xfrm>
            <a:off x="1516876" y="3880509"/>
            <a:ext cx="1023939" cy="1019175"/>
          </a:xfrm>
        </p:spPr>
        <p:txBody>
          <a:bodyPr/>
          <a:lstStyle/>
          <a:p>
            <a:r>
              <a:rPr lang="en-US" dirty="0"/>
              <a:t>Click icon to add picture</a:t>
            </a:r>
          </a:p>
        </p:txBody>
      </p:sp>
      <p:sp>
        <p:nvSpPr>
          <p:cNvPr id="37" name="Picture Placeholder 3">
            <a:extLst>
              <a:ext uri="{FF2B5EF4-FFF2-40B4-BE49-F238E27FC236}">
                <a16:creationId xmlns:a16="http://schemas.microsoft.com/office/drawing/2014/main" id="{8D169508-0509-10DB-B0FD-32597574A6B6}"/>
              </a:ext>
            </a:extLst>
          </p:cNvPr>
          <p:cNvSpPr>
            <a:spLocks noGrp="1"/>
          </p:cNvSpPr>
          <p:nvPr>
            <p:ph type="pic" sz="quarter" idx="40"/>
          </p:nvPr>
        </p:nvSpPr>
        <p:spPr>
          <a:xfrm>
            <a:off x="4250164" y="3873706"/>
            <a:ext cx="1023939" cy="1019175"/>
          </a:xfrm>
        </p:spPr>
        <p:txBody>
          <a:bodyPr/>
          <a:lstStyle/>
          <a:p>
            <a:r>
              <a:rPr lang="en-US" dirty="0"/>
              <a:t>Click icon to add picture</a:t>
            </a:r>
          </a:p>
        </p:txBody>
      </p:sp>
      <p:sp>
        <p:nvSpPr>
          <p:cNvPr id="38" name="Picture Placeholder 3">
            <a:extLst>
              <a:ext uri="{FF2B5EF4-FFF2-40B4-BE49-F238E27FC236}">
                <a16:creationId xmlns:a16="http://schemas.microsoft.com/office/drawing/2014/main" id="{062BBCBE-01C3-2DF3-8A3F-F232DBD67683}"/>
              </a:ext>
            </a:extLst>
          </p:cNvPr>
          <p:cNvSpPr>
            <a:spLocks noGrp="1"/>
          </p:cNvSpPr>
          <p:nvPr>
            <p:ph type="pic" sz="quarter" idx="41"/>
          </p:nvPr>
        </p:nvSpPr>
        <p:spPr>
          <a:xfrm>
            <a:off x="7002047" y="3880326"/>
            <a:ext cx="1023939" cy="1019175"/>
          </a:xfrm>
        </p:spPr>
        <p:txBody>
          <a:bodyPr/>
          <a:lstStyle/>
          <a:p>
            <a:r>
              <a:rPr lang="en-US" dirty="0"/>
              <a:t>Click icon to add picture</a:t>
            </a:r>
          </a:p>
        </p:txBody>
      </p:sp>
      <p:sp>
        <p:nvSpPr>
          <p:cNvPr id="39" name="Picture Placeholder 3">
            <a:extLst>
              <a:ext uri="{FF2B5EF4-FFF2-40B4-BE49-F238E27FC236}">
                <a16:creationId xmlns:a16="http://schemas.microsoft.com/office/drawing/2014/main" id="{C1B777F9-C555-0143-2DA7-EC4B92EE9E17}"/>
              </a:ext>
            </a:extLst>
          </p:cNvPr>
          <p:cNvSpPr>
            <a:spLocks noGrp="1"/>
          </p:cNvSpPr>
          <p:nvPr>
            <p:ph type="pic" sz="quarter" idx="42"/>
          </p:nvPr>
        </p:nvSpPr>
        <p:spPr>
          <a:xfrm>
            <a:off x="9730447" y="3880326"/>
            <a:ext cx="1023939" cy="1019175"/>
          </a:xfrm>
        </p:spPr>
        <p:txBody>
          <a:bodyPr/>
          <a:lstStyle/>
          <a:p>
            <a:r>
              <a:rPr lang="en-US" dirty="0"/>
              <a:t>Click icon to add picture</a:t>
            </a:r>
          </a:p>
        </p:txBody>
      </p:sp>
      <p:pic>
        <p:nvPicPr>
          <p:cNvPr id="2" name="Picture 1" descr="A picture containing logo&#10;&#10;Description automatically generated">
            <a:extLst>
              <a:ext uri="{FF2B5EF4-FFF2-40B4-BE49-F238E27FC236}">
                <a16:creationId xmlns:a16="http://schemas.microsoft.com/office/drawing/2014/main" id="{D01FD17F-45A1-CCE1-261C-FE4E7D7693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9719" y="4916032"/>
            <a:ext cx="1941968" cy="1941968"/>
          </a:xfrm>
          <a:prstGeom prst="rect">
            <a:avLst/>
          </a:prstGeom>
        </p:spPr>
      </p:pic>
    </p:spTree>
    <p:extLst>
      <p:ext uri="{BB962C8B-B14F-4D97-AF65-F5344CB8AC3E}">
        <p14:creationId xmlns:p14="http://schemas.microsoft.com/office/powerpoint/2010/main" val="30156852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2D3F672A-F89F-86EF-7FAA-922F78695769}"/>
              </a:ext>
            </a:extLst>
          </p:cNvPr>
          <p:cNvSpPr/>
          <p:nvPr userDrawn="1"/>
        </p:nvSpPr>
        <p:spPr>
          <a:xfrm>
            <a:off x="0" y="2"/>
            <a:ext cx="12192000" cy="3801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2">
            <a:extLst>
              <a:ext uri="{FF2B5EF4-FFF2-40B4-BE49-F238E27FC236}">
                <a16:creationId xmlns:a16="http://schemas.microsoft.com/office/drawing/2014/main" id="{5DACD811-22F3-E3D7-AA81-04B68B7137B2}"/>
              </a:ext>
            </a:extLst>
          </p:cNvPr>
          <p:cNvSpPr>
            <a:spLocks noGrp="1"/>
          </p:cNvSpPr>
          <p:nvPr>
            <p:ph type="ftr" sz="quarter" idx="11"/>
          </p:nvPr>
        </p:nvSpPr>
        <p:spPr>
          <a:xfrm>
            <a:off x="615596" y="6356350"/>
            <a:ext cx="4114800" cy="365125"/>
          </a:xfrm>
        </p:spPr>
        <p:txBody>
          <a:bodyPr/>
          <a:lstStyle/>
          <a:p>
            <a:endParaRPr lang="en-US" dirty="0"/>
          </a:p>
        </p:txBody>
      </p:sp>
      <p:pic>
        <p:nvPicPr>
          <p:cNvPr id="6" name="Picture 5" descr="Background pattern&#10;&#10;Description automatically generated">
            <a:extLst>
              <a:ext uri="{FF2B5EF4-FFF2-40B4-BE49-F238E27FC236}">
                <a16:creationId xmlns:a16="http://schemas.microsoft.com/office/drawing/2014/main" id="{9B6A21F8-9543-7C85-D048-64560D4C5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152896" cy="1379245"/>
          </a:xfrm>
          <a:prstGeom prst="rect">
            <a:avLst/>
          </a:prstGeom>
        </p:spPr>
      </p:pic>
      <p:pic>
        <p:nvPicPr>
          <p:cNvPr id="7" name="Picture 6" descr="Background pattern&#10;&#10;Description automatically generated">
            <a:extLst>
              <a:ext uri="{FF2B5EF4-FFF2-40B4-BE49-F238E27FC236}">
                <a16:creationId xmlns:a16="http://schemas.microsoft.com/office/drawing/2014/main" id="{88D7E02C-41D6-4B38-61FF-07C6A334BB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152896" cy="1379245"/>
          </a:xfrm>
          <a:prstGeom prst="rect">
            <a:avLst/>
          </a:prstGeom>
        </p:spPr>
      </p:pic>
      <p:sp>
        <p:nvSpPr>
          <p:cNvPr id="12" name="Text Placeholder 9">
            <a:extLst>
              <a:ext uri="{FF2B5EF4-FFF2-40B4-BE49-F238E27FC236}">
                <a16:creationId xmlns:a16="http://schemas.microsoft.com/office/drawing/2014/main" id="{C222F0EB-3945-3104-953B-DEA738D4D3AC}"/>
              </a:ext>
            </a:extLst>
          </p:cNvPr>
          <p:cNvSpPr>
            <a:spLocks noGrp="1"/>
          </p:cNvSpPr>
          <p:nvPr>
            <p:ph type="body" sz="quarter" idx="18" hasCustomPrompt="1"/>
          </p:nvPr>
        </p:nvSpPr>
        <p:spPr>
          <a:xfrm>
            <a:off x="1574970" y="5018479"/>
            <a:ext cx="1813509" cy="290323"/>
          </a:xfrm>
        </p:spPr>
        <p:txBody>
          <a:bodyPr>
            <a:normAutofit/>
          </a:bodyPr>
          <a:lstStyle>
            <a:lvl1pPr algn="ctr">
              <a:defRPr sz="15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err="1"/>
              <a:t>Firstname</a:t>
            </a:r>
            <a:r>
              <a:rPr lang="en-US" dirty="0"/>
              <a:t> </a:t>
            </a:r>
            <a:r>
              <a:rPr lang="en-US" dirty="0" err="1"/>
              <a:t>Lastname</a:t>
            </a:r>
            <a:endParaRPr lang="en-US" dirty="0"/>
          </a:p>
        </p:txBody>
      </p:sp>
      <p:sp>
        <p:nvSpPr>
          <p:cNvPr id="13" name="Text Placeholder 13">
            <a:extLst>
              <a:ext uri="{FF2B5EF4-FFF2-40B4-BE49-F238E27FC236}">
                <a16:creationId xmlns:a16="http://schemas.microsoft.com/office/drawing/2014/main" id="{FBF0713F-4F13-3941-7A42-0BFF1D35A971}"/>
              </a:ext>
            </a:extLst>
          </p:cNvPr>
          <p:cNvSpPr>
            <a:spLocks noGrp="1"/>
          </p:cNvSpPr>
          <p:nvPr>
            <p:ph type="body" sz="quarter" idx="19" hasCustomPrompt="1"/>
          </p:nvPr>
        </p:nvSpPr>
        <p:spPr>
          <a:xfrm>
            <a:off x="1574971" y="5259605"/>
            <a:ext cx="1813508" cy="290323"/>
          </a:xfrm>
        </p:spPr>
        <p:txBody>
          <a:bodyPr>
            <a:normAutofit/>
          </a:bodyPr>
          <a:lstStyle>
            <a:lvl1pPr algn="ctr">
              <a:lnSpc>
                <a:spcPct val="100000"/>
              </a:lnSpc>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Position Title</a:t>
            </a:r>
          </a:p>
        </p:txBody>
      </p:sp>
      <p:sp>
        <p:nvSpPr>
          <p:cNvPr id="14" name="Text Placeholder 9">
            <a:extLst>
              <a:ext uri="{FF2B5EF4-FFF2-40B4-BE49-F238E27FC236}">
                <a16:creationId xmlns:a16="http://schemas.microsoft.com/office/drawing/2014/main" id="{8B70B671-EBEB-CBCC-3E71-6E9BCB284336}"/>
              </a:ext>
            </a:extLst>
          </p:cNvPr>
          <p:cNvSpPr>
            <a:spLocks noGrp="1"/>
          </p:cNvSpPr>
          <p:nvPr>
            <p:ph type="body" sz="quarter" idx="20" hasCustomPrompt="1"/>
          </p:nvPr>
        </p:nvSpPr>
        <p:spPr>
          <a:xfrm>
            <a:off x="4021015" y="5018479"/>
            <a:ext cx="1813509" cy="290323"/>
          </a:xfrm>
        </p:spPr>
        <p:txBody>
          <a:bodyPr>
            <a:normAutofit/>
          </a:bodyPr>
          <a:lstStyle>
            <a:lvl1pPr algn="ctr">
              <a:defRPr sz="15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err="1"/>
              <a:t>Firstname</a:t>
            </a:r>
            <a:r>
              <a:rPr lang="en-US" dirty="0"/>
              <a:t> </a:t>
            </a:r>
            <a:r>
              <a:rPr lang="en-US" dirty="0" err="1"/>
              <a:t>Lastname</a:t>
            </a:r>
            <a:endParaRPr lang="en-US" dirty="0"/>
          </a:p>
        </p:txBody>
      </p:sp>
      <p:sp>
        <p:nvSpPr>
          <p:cNvPr id="15" name="Text Placeholder 13">
            <a:extLst>
              <a:ext uri="{FF2B5EF4-FFF2-40B4-BE49-F238E27FC236}">
                <a16:creationId xmlns:a16="http://schemas.microsoft.com/office/drawing/2014/main" id="{D916645D-10B8-1101-747A-C8D1F3C9E1F5}"/>
              </a:ext>
            </a:extLst>
          </p:cNvPr>
          <p:cNvSpPr>
            <a:spLocks noGrp="1"/>
          </p:cNvSpPr>
          <p:nvPr>
            <p:ph type="body" sz="quarter" idx="21" hasCustomPrompt="1"/>
          </p:nvPr>
        </p:nvSpPr>
        <p:spPr>
          <a:xfrm>
            <a:off x="4021015" y="5259605"/>
            <a:ext cx="1813508" cy="290323"/>
          </a:xfrm>
        </p:spPr>
        <p:txBody>
          <a:bodyPr>
            <a:normAutofit/>
          </a:bodyPr>
          <a:lstStyle>
            <a:lvl1pPr algn="ctr">
              <a:lnSpc>
                <a:spcPct val="100000"/>
              </a:lnSpc>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Position Title</a:t>
            </a:r>
          </a:p>
        </p:txBody>
      </p:sp>
      <p:sp>
        <p:nvSpPr>
          <p:cNvPr id="16" name="Text Placeholder 9">
            <a:extLst>
              <a:ext uri="{FF2B5EF4-FFF2-40B4-BE49-F238E27FC236}">
                <a16:creationId xmlns:a16="http://schemas.microsoft.com/office/drawing/2014/main" id="{04B8E23A-BFC3-D4A3-9F98-F78E40BCA073}"/>
              </a:ext>
            </a:extLst>
          </p:cNvPr>
          <p:cNvSpPr>
            <a:spLocks noGrp="1"/>
          </p:cNvSpPr>
          <p:nvPr>
            <p:ph type="body" sz="quarter" idx="22" hasCustomPrompt="1"/>
          </p:nvPr>
        </p:nvSpPr>
        <p:spPr>
          <a:xfrm>
            <a:off x="6547084" y="5016828"/>
            <a:ext cx="1813509" cy="290323"/>
          </a:xfrm>
        </p:spPr>
        <p:txBody>
          <a:bodyPr>
            <a:normAutofit/>
          </a:bodyPr>
          <a:lstStyle>
            <a:lvl1pPr algn="ctr">
              <a:defRPr sz="15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err="1"/>
              <a:t>Firstname</a:t>
            </a:r>
            <a:r>
              <a:rPr lang="en-US" dirty="0"/>
              <a:t> </a:t>
            </a:r>
            <a:r>
              <a:rPr lang="en-US" dirty="0" err="1"/>
              <a:t>Lastname</a:t>
            </a:r>
            <a:endParaRPr lang="en-US" dirty="0"/>
          </a:p>
        </p:txBody>
      </p:sp>
      <p:sp>
        <p:nvSpPr>
          <p:cNvPr id="17" name="Text Placeholder 13">
            <a:extLst>
              <a:ext uri="{FF2B5EF4-FFF2-40B4-BE49-F238E27FC236}">
                <a16:creationId xmlns:a16="http://schemas.microsoft.com/office/drawing/2014/main" id="{3895AB5B-2F97-B747-8191-E0C340DD1AA8}"/>
              </a:ext>
            </a:extLst>
          </p:cNvPr>
          <p:cNvSpPr>
            <a:spLocks noGrp="1"/>
          </p:cNvSpPr>
          <p:nvPr>
            <p:ph type="body" sz="quarter" idx="23" hasCustomPrompt="1"/>
          </p:nvPr>
        </p:nvSpPr>
        <p:spPr>
          <a:xfrm>
            <a:off x="6547085" y="5257953"/>
            <a:ext cx="1813508" cy="290323"/>
          </a:xfrm>
        </p:spPr>
        <p:txBody>
          <a:bodyPr>
            <a:normAutofit/>
          </a:bodyPr>
          <a:lstStyle>
            <a:lvl1pPr algn="ctr">
              <a:lnSpc>
                <a:spcPct val="100000"/>
              </a:lnSpc>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Position Title</a:t>
            </a:r>
          </a:p>
        </p:txBody>
      </p:sp>
      <p:sp>
        <p:nvSpPr>
          <p:cNvPr id="18" name="Text Placeholder 9">
            <a:extLst>
              <a:ext uri="{FF2B5EF4-FFF2-40B4-BE49-F238E27FC236}">
                <a16:creationId xmlns:a16="http://schemas.microsoft.com/office/drawing/2014/main" id="{2915050C-CF83-D521-E958-35E54BC31C17}"/>
              </a:ext>
            </a:extLst>
          </p:cNvPr>
          <p:cNvSpPr>
            <a:spLocks noGrp="1"/>
          </p:cNvSpPr>
          <p:nvPr>
            <p:ph type="body" sz="quarter" idx="24" hasCustomPrompt="1"/>
          </p:nvPr>
        </p:nvSpPr>
        <p:spPr>
          <a:xfrm>
            <a:off x="8926359" y="5015177"/>
            <a:ext cx="1813509" cy="290323"/>
          </a:xfrm>
        </p:spPr>
        <p:txBody>
          <a:bodyPr>
            <a:normAutofit/>
          </a:bodyPr>
          <a:lstStyle>
            <a:lvl1pPr algn="ctr">
              <a:defRPr sz="15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err="1"/>
              <a:t>Firstname</a:t>
            </a:r>
            <a:r>
              <a:rPr lang="en-US" dirty="0"/>
              <a:t> </a:t>
            </a:r>
            <a:r>
              <a:rPr lang="en-US" dirty="0" err="1"/>
              <a:t>Lastname</a:t>
            </a:r>
            <a:endParaRPr lang="en-US" dirty="0"/>
          </a:p>
        </p:txBody>
      </p:sp>
      <p:sp>
        <p:nvSpPr>
          <p:cNvPr id="19" name="Text Placeholder 13">
            <a:extLst>
              <a:ext uri="{FF2B5EF4-FFF2-40B4-BE49-F238E27FC236}">
                <a16:creationId xmlns:a16="http://schemas.microsoft.com/office/drawing/2014/main" id="{E95B2B09-6A60-46D3-F3CD-0D82D54D8C7A}"/>
              </a:ext>
            </a:extLst>
          </p:cNvPr>
          <p:cNvSpPr>
            <a:spLocks noGrp="1"/>
          </p:cNvSpPr>
          <p:nvPr>
            <p:ph type="body" sz="quarter" idx="25" hasCustomPrompt="1"/>
          </p:nvPr>
        </p:nvSpPr>
        <p:spPr>
          <a:xfrm>
            <a:off x="8926359" y="5256304"/>
            <a:ext cx="1813508" cy="290323"/>
          </a:xfrm>
        </p:spPr>
        <p:txBody>
          <a:bodyPr>
            <a:normAutofit/>
          </a:bodyPr>
          <a:lstStyle>
            <a:lvl1pPr algn="ctr">
              <a:lnSpc>
                <a:spcPct val="100000"/>
              </a:lnSpc>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Position Title</a:t>
            </a:r>
          </a:p>
        </p:txBody>
      </p:sp>
      <p:sp>
        <p:nvSpPr>
          <p:cNvPr id="26" name="Picture Placeholder 25">
            <a:extLst>
              <a:ext uri="{FF2B5EF4-FFF2-40B4-BE49-F238E27FC236}">
                <a16:creationId xmlns:a16="http://schemas.microsoft.com/office/drawing/2014/main" id="{AE40C4AC-FA41-12BA-F830-0B1B76425348}"/>
              </a:ext>
            </a:extLst>
          </p:cNvPr>
          <p:cNvSpPr>
            <a:spLocks noGrp="1"/>
          </p:cNvSpPr>
          <p:nvPr>
            <p:ph type="pic" sz="quarter" idx="26"/>
          </p:nvPr>
        </p:nvSpPr>
        <p:spPr>
          <a:xfrm>
            <a:off x="1287465" y="2211388"/>
            <a:ext cx="2300287" cy="2592387"/>
          </a:xfrm>
        </p:spPr>
        <p:txBody>
          <a:bodyPr/>
          <a:lstStyle/>
          <a:p>
            <a:r>
              <a:rPr lang="en-US" dirty="0"/>
              <a:t>Click icon to add picture</a:t>
            </a:r>
          </a:p>
        </p:txBody>
      </p:sp>
      <p:sp>
        <p:nvSpPr>
          <p:cNvPr id="27" name="Picture Placeholder 25">
            <a:extLst>
              <a:ext uri="{FF2B5EF4-FFF2-40B4-BE49-F238E27FC236}">
                <a16:creationId xmlns:a16="http://schemas.microsoft.com/office/drawing/2014/main" id="{6D8DFE83-1365-E520-A0AC-A89045AE25C0}"/>
              </a:ext>
            </a:extLst>
          </p:cNvPr>
          <p:cNvSpPr>
            <a:spLocks noGrp="1"/>
          </p:cNvSpPr>
          <p:nvPr>
            <p:ph type="pic" sz="quarter" idx="27"/>
          </p:nvPr>
        </p:nvSpPr>
        <p:spPr>
          <a:xfrm>
            <a:off x="3795714" y="2211388"/>
            <a:ext cx="2300287" cy="2592387"/>
          </a:xfrm>
        </p:spPr>
        <p:txBody>
          <a:bodyPr/>
          <a:lstStyle/>
          <a:p>
            <a:r>
              <a:rPr lang="en-US" dirty="0"/>
              <a:t>Click icon to add picture</a:t>
            </a:r>
          </a:p>
        </p:txBody>
      </p:sp>
      <p:sp>
        <p:nvSpPr>
          <p:cNvPr id="28" name="Picture Placeholder 25">
            <a:extLst>
              <a:ext uri="{FF2B5EF4-FFF2-40B4-BE49-F238E27FC236}">
                <a16:creationId xmlns:a16="http://schemas.microsoft.com/office/drawing/2014/main" id="{19FD4834-2BD5-17B6-60BD-31CFF2C0D3B7}"/>
              </a:ext>
            </a:extLst>
          </p:cNvPr>
          <p:cNvSpPr>
            <a:spLocks noGrp="1"/>
          </p:cNvSpPr>
          <p:nvPr>
            <p:ph type="pic" sz="quarter" idx="28"/>
          </p:nvPr>
        </p:nvSpPr>
        <p:spPr>
          <a:xfrm>
            <a:off x="6303694" y="2211388"/>
            <a:ext cx="2300287" cy="2592387"/>
          </a:xfrm>
        </p:spPr>
        <p:txBody>
          <a:bodyPr/>
          <a:lstStyle/>
          <a:p>
            <a:r>
              <a:rPr lang="en-US" dirty="0"/>
              <a:t>Click icon to add picture</a:t>
            </a:r>
          </a:p>
        </p:txBody>
      </p:sp>
      <p:sp>
        <p:nvSpPr>
          <p:cNvPr id="29" name="Picture Placeholder 25">
            <a:extLst>
              <a:ext uri="{FF2B5EF4-FFF2-40B4-BE49-F238E27FC236}">
                <a16:creationId xmlns:a16="http://schemas.microsoft.com/office/drawing/2014/main" id="{7F88F91E-7BAF-F679-8D26-EBCC7C53935B}"/>
              </a:ext>
            </a:extLst>
          </p:cNvPr>
          <p:cNvSpPr>
            <a:spLocks noGrp="1"/>
          </p:cNvSpPr>
          <p:nvPr>
            <p:ph type="pic" sz="quarter" idx="29"/>
          </p:nvPr>
        </p:nvSpPr>
        <p:spPr>
          <a:xfrm>
            <a:off x="8811674" y="2211388"/>
            <a:ext cx="2300287" cy="2592387"/>
          </a:xfrm>
        </p:spPr>
        <p:txBody>
          <a:bodyPr/>
          <a:lstStyle/>
          <a:p>
            <a:r>
              <a:rPr lang="en-US" dirty="0"/>
              <a:t>Click icon to add picture</a:t>
            </a:r>
          </a:p>
        </p:txBody>
      </p:sp>
      <p:pic>
        <p:nvPicPr>
          <p:cNvPr id="30" name="Picture 29" descr="A picture containing logo&#10;&#10;Description automatically generated">
            <a:extLst>
              <a:ext uri="{FF2B5EF4-FFF2-40B4-BE49-F238E27FC236}">
                <a16:creationId xmlns:a16="http://schemas.microsoft.com/office/drawing/2014/main" id="{928AB768-5812-04D1-E7AB-C9E0FFCA71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8428" y="4634428"/>
            <a:ext cx="2223573" cy="2223573"/>
          </a:xfrm>
          <a:prstGeom prst="rect">
            <a:avLst/>
          </a:prstGeom>
        </p:spPr>
      </p:pic>
      <p:pic>
        <p:nvPicPr>
          <p:cNvPr id="32" name="Picture 31">
            <a:extLst>
              <a:ext uri="{FF2B5EF4-FFF2-40B4-BE49-F238E27FC236}">
                <a16:creationId xmlns:a16="http://schemas.microsoft.com/office/drawing/2014/main" id="{D0B7E806-5FCF-49C9-0120-217C5C354E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12899" y="5624135"/>
            <a:ext cx="956608" cy="202725"/>
          </a:xfrm>
          <a:prstGeom prst="rect">
            <a:avLst/>
          </a:prstGeom>
        </p:spPr>
      </p:pic>
      <p:pic>
        <p:nvPicPr>
          <p:cNvPr id="33" name="Picture 32">
            <a:extLst>
              <a:ext uri="{FF2B5EF4-FFF2-40B4-BE49-F238E27FC236}">
                <a16:creationId xmlns:a16="http://schemas.microsoft.com/office/drawing/2014/main" id="{3FCA9994-2D4C-0644-FAB1-AB5623CD97C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22247" y="5620387"/>
            <a:ext cx="956608" cy="202725"/>
          </a:xfrm>
          <a:prstGeom prst="rect">
            <a:avLst/>
          </a:prstGeom>
        </p:spPr>
      </p:pic>
      <p:pic>
        <p:nvPicPr>
          <p:cNvPr id="34" name="Picture 33">
            <a:extLst>
              <a:ext uri="{FF2B5EF4-FFF2-40B4-BE49-F238E27FC236}">
                <a16:creationId xmlns:a16="http://schemas.microsoft.com/office/drawing/2014/main" id="{DD9FC14F-52F2-DB00-B641-6AFDE52AF31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09988" y="5620387"/>
            <a:ext cx="956608" cy="202725"/>
          </a:xfrm>
          <a:prstGeom prst="rect">
            <a:avLst/>
          </a:prstGeom>
        </p:spPr>
      </p:pic>
      <p:pic>
        <p:nvPicPr>
          <p:cNvPr id="35" name="Picture 34">
            <a:extLst>
              <a:ext uri="{FF2B5EF4-FFF2-40B4-BE49-F238E27FC236}">
                <a16:creationId xmlns:a16="http://schemas.microsoft.com/office/drawing/2014/main" id="{E780F4AD-FB07-1BEC-9225-19E7626A269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54808" y="5628162"/>
            <a:ext cx="956608" cy="202725"/>
          </a:xfrm>
          <a:prstGeom prst="rect">
            <a:avLst/>
          </a:prstGeom>
        </p:spPr>
      </p:pic>
    </p:spTree>
    <p:extLst>
      <p:ext uri="{BB962C8B-B14F-4D97-AF65-F5344CB8AC3E}">
        <p14:creationId xmlns:p14="http://schemas.microsoft.com/office/powerpoint/2010/main" val="817706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Executive Summary_AL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B8D731D-2561-F16E-F528-FFAB73A70547}"/>
              </a:ext>
            </a:extLst>
          </p:cNvPr>
          <p:cNvSpPr/>
          <p:nvPr userDrawn="1"/>
        </p:nvSpPr>
        <p:spPr>
          <a:xfrm>
            <a:off x="0" y="2815152"/>
            <a:ext cx="12192000" cy="40530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Background pattern&#10;&#10;Description automatically generated">
            <a:extLst>
              <a:ext uri="{FF2B5EF4-FFF2-40B4-BE49-F238E27FC236}">
                <a16:creationId xmlns:a16="http://schemas.microsoft.com/office/drawing/2014/main" id="{6817AB82-B1FA-3E72-6FA0-D9297A5623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0265" cy="1376097"/>
          </a:xfrm>
          <a:prstGeom prst="rect">
            <a:avLst/>
          </a:prstGeom>
        </p:spPr>
      </p:pic>
      <p:sp>
        <p:nvSpPr>
          <p:cNvPr id="9" name="Text Placeholder 8">
            <a:extLst>
              <a:ext uri="{FF2B5EF4-FFF2-40B4-BE49-F238E27FC236}">
                <a16:creationId xmlns:a16="http://schemas.microsoft.com/office/drawing/2014/main" id="{1BDACB47-A2EA-D064-E1AF-ED55F059A15C}"/>
              </a:ext>
            </a:extLst>
          </p:cNvPr>
          <p:cNvSpPr>
            <a:spLocks noGrp="1"/>
          </p:cNvSpPr>
          <p:nvPr>
            <p:ph type="body" sz="quarter" idx="12" hasCustomPrompt="1"/>
          </p:nvPr>
        </p:nvSpPr>
        <p:spPr>
          <a:xfrm>
            <a:off x="794297" y="3429000"/>
            <a:ext cx="2517775" cy="311150"/>
          </a:xfrm>
        </p:spPr>
        <p:txBody>
          <a:bodyPr/>
          <a:lstStyle>
            <a:lvl1pPr>
              <a:defRPr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HEADLINE</a:t>
            </a:r>
          </a:p>
        </p:txBody>
      </p:sp>
      <p:sp>
        <p:nvSpPr>
          <p:cNvPr id="11" name="Text Placeholder 10">
            <a:extLst>
              <a:ext uri="{FF2B5EF4-FFF2-40B4-BE49-F238E27FC236}">
                <a16:creationId xmlns:a16="http://schemas.microsoft.com/office/drawing/2014/main" id="{4DFBF5FE-9DD2-B649-B008-88C3C26654D3}"/>
              </a:ext>
            </a:extLst>
          </p:cNvPr>
          <p:cNvSpPr>
            <a:spLocks noGrp="1"/>
          </p:cNvSpPr>
          <p:nvPr>
            <p:ph type="body" sz="quarter" idx="13"/>
          </p:nvPr>
        </p:nvSpPr>
        <p:spPr>
          <a:xfrm>
            <a:off x="794297" y="3823990"/>
            <a:ext cx="2422525" cy="1535112"/>
          </a:xfrm>
        </p:spPr>
        <p:txBody>
          <a:bodyPr>
            <a:no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8">
            <a:extLst>
              <a:ext uri="{FF2B5EF4-FFF2-40B4-BE49-F238E27FC236}">
                <a16:creationId xmlns:a16="http://schemas.microsoft.com/office/drawing/2014/main" id="{3E0FC2B8-8A95-DEBD-87A9-9DACAB64CB55}"/>
              </a:ext>
            </a:extLst>
          </p:cNvPr>
          <p:cNvSpPr>
            <a:spLocks noGrp="1"/>
          </p:cNvSpPr>
          <p:nvPr>
            <p:ph type="body" sz="quarter" idx="14" hasCustomPrompt="1"/>
          </p:nvPr>
        </p:nvSpPr>
        <p:spPr>
          <a:xfrm>
            <a:off x="3728872" y="3429000"/>
            <a:ext cx="2517775" cy="311150"/>
          </a:xfrm>
        </p:spPr>
        <p:txBody>
          <a:bodyPr/>
          <a:lstStyle>
            <a:lvl1pPr>
              <a:defRPr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HEADLINE</a:t>
            </a:r>
          </a:p>
        </p:txBody>
      </p:sp>
      <p:sp>
        <p:nvSpPr>
          <p:cNvPr id="17" name="Text Placeholder 10">
            <a:extLst>
              <a:ext uri="{FF2B5EF4-FFF2-40B4-BE49-F238E27FC236}">
                <a16:creationId xmlns:a16="http://schemas.microsoft.com/office/drawing/2014/main" id="{7822BFD8-E505-5413-6691-F17ED9D106FF}"/>
              </a:ext>
            </a:extLst>
          </p:cNvPr>
          <p:cNvSpPr>
            <a:spLocks noGrp="1"/>
          </p:cNvSpPr>
          <p:nvPr>
            <p:ph type="body" sz="quarter" idx="15"/>
          </p:nvPr>
        </p:nvSpPr>
        <p:spPr>
          <a:xfrm>
            <a:off x="3728872" y="3823990"/>
            <a:ext cx="2422525" cy="1535112"/>
          </a:xfrm>
        </p:spPr>
        <p:txBody>
          <a:bodyPr>
            <a:no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8">
            <a:extLst>
              <a:ext uri="{FF2B5EF4-FFF2-40B4-BE49-F238E27FC236}">
                <a16:creationId xmlns:a16="http://schemas.microsoft.com/office/drawing/2014/main" id="{A35FA9FE-BC4F-BE76-CE02-13130EC914CF}"/>
              </a:ext>
            </a:extLst>
          </p:cNvPr>
          <p:cNvSpPr>
            <a:spLocks noGrp="1"/>
          </p:cNvSpPr>
          <p:nvPr>
            <p:ph type="body" sz="quarter" idx="16" hasCustomPrompt="1"/>
          </p:nvPr>
        </p:nvSpPr>
        <p:spPr>
          <a:xfrm>
            <a:off x="6552655" y="3429000"/>
            <a:ext cx="2517775" cy="311150"/>
          </a:xfrm>
        </p:spPr>
        <p:txBody>
          <a:bodyPr/>
          <a:lstStyle>
            <a:lvl1pPr>
              <a:defRPr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HEADLINE</a:t>
            </a:r>
          </a:p>
        </p:txBody>
      </p:sp>
      <p:sp>
        <p:nvSpPr>
          <p:cNvPr id="19" name="Text Placeholder 10">
            <a:extLst>
              <a:ext uri="{FF2B5EF4-FFF2-40B4-BE49-F238E27FC236}">
                <a16:creationId xmlns:a16="http://schemas.microsoft.com/office/drawing/2014/main" id="{900D0606-A66F-7358-61CC-1D0A8420C5BD}"/>
              </a:ext>
            </a:extLst>
          </p:cNvPr>
          <p:cNvSpPr>
            <a:spLocks noGrp="1"/>
          </p:cNvSpPr>
          <p:nvPr>
            <p:ph type="body" sz="quarter" idx="17"/>
          </p:nvPr>
        </p:nvSpPr>
        <p:spPr>
          <a:xfrm>
            <a:off x="6552655" y="3823990"/>
            <a:ext cx="2422525" cy="1535112"/>
          </a:xfrm>
        </p:spPr>
        <p:txBody>
          <a:bodyPr>
            <a:no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8">
            <a:extLst>
              <a:ext uri="{FF2B5EF4-FFF2-40B4-BE49-F238E27FC236}">
                <a16:creationId xmlns:a16="http://schemas.microsoft.com/office/drawing/2014/main" id="{D0A10388-C551-63D5-A6C8-EDD20DE8ED4A}"/>
              </a:ext>
            </a:extLst>
          </p:cNvPr>
          <p:cNvSpPr>
            <a:spLocks noGrp="1"/>
          </p:cNvSpPr>
          <p:nvPr>
            <p:ph type="body" sz="quarter" idx="18" hasCustomPrompt="1"/>
          </p:nvPr>
        </p:nvSpPr>
        <p:spPr>
          <a:xfrm>
            <a:off x="9443122" y="3429000"/>
            <a:ext cx="2517775" cy="311150"/>
          </a:xfrm>
        </p:spPr>
        <p:txBody>
          <a:bodyPr/>
          <a:lstStyle>
            <a:lvl1pPr>
              <a:defRPr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HEADLINE</a:t>
            </a:r>
          </a:p>
        </p:txBody>
      </p:sp>
      <p:sp>
        <p:nvSpPr>
          <p:cNvPr id="21" name="Text Placeholder 10">
            <a:extLst>
              <a:ext uri="{FF2B5EF4-FFF2-40B4-BE49-F238E27FC236}">
                <a16:creationId xmlns:a16="http://schemas.microsoft.com/office/drawing/2014/main" id="{318405D2-D1E4-939C-1903-19E0932AA8BC}"/>
              </a:ext>
            </a:extLst>
          </p:cNvPr>
          <p:cNvSpPr>
            <a:spLocks noGrp="1"/>
          </p:cNvSpPr>
          <p:nvPr>
            <p:ph type="body" sz="quarter" idx="19"/>
          </p:nvPr>
        </p:nvSpPr>
        <p:spPr>
          <a:xfrm>
            <a:off x="9443122" y="3823990"/>
            <a:ext cx="2422525" cy="1535112"/>
          </a:xfrm>
        </p:spPr>
        <p:txBody>
          <a:bodyPr>
            <a:no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Footer Placeholder 2">
            <a:extLst>
              <a:ext uri="{FF2B5EF4-FFF2-40B4-BE49-F238E27FC236}">
                <a16:creationId xmlns:a16="http://schemas.microsoft.com/office/drawing/2014/main" id="{FE13E0F0-A048-CE95-8092-F44F04177505}"/>
              </a:ext>
            </a:extLst>
          </p:cNvPr>
          <p:cNvSpPr>
            <a:spLocks noGrp="1"/>
          </p:cNvSpPr>
          <p:nvPr>
            <p:ph type="ftr" sz="quarter" idx="11"/>
          </p:nvPr>
        </p:nvSpPr>
        <p:spPr>
          <a:xfrm>
            <a:off x="615596" y="6356349"/>
            <a:ext cx="4114800" cy="365125"/>
          </a:xfrm>
        </p:spPr>
        <p:txBody>
          <a:bodyPr/>
          <a:lstStyle>
            <a:lvl1pPr>
              <a:defRPr>
                <a:solidFill>
                  <a:schemeClr val="bg1"/>
                </a:solidFill>
              </a:defRPr>
            </a:lvl1pPr>
          </a:lstStyle>
          <a:p>
            <a:endParaRPr lang="en-US"/>
          </a:p>
        </p:txBody>
      </p:sp>
      <p:pic>
        <p:nvPicPr>
          <p:cNvPr id="2" name="Picture 1" descr="Logo&#10;&#10;Description automatically generated">
            <a:extLst>
              <a:ext uri="{FF2B5EF4-FFF2-40B4-BE49-F238E27FC236}">
                <a16:creationId xmlns:a16="http://schemas.microsoft.com/office/drawing/2014/main" id="{209C1A2D-4025-F9EF-B9AD-D337EADB31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4400" y="4920563"/>
            <a:ext cx="1947600" cy="1947600"/>
          </a:xfrm>
          <a:prstGeom prst="rect">
            <a:avLst/>
          </a:prstGeom>
        </p:spPr>
      </p:pic>
    </p:spTree>
    <p:extLst>
      <p:ext uri="{BB962C8B-B14F-4D97-AF65-F5344CB8AC3E}">
        <p14:creationId xmlns:p14="http://schemas.microsoft.com/office/powerpoint/2010/main" val="38836110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57CD225C-C12F-3D59-340D-BC517FE9DE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150265" cy="1376097"/>
          </a:xfrm>
          <a:prstGeom prst="rect">
            <a:avLst/>
          </a:prstGeom>
        </p:spPr>
      </p:pic>
      <p:sp>
        <p:nvSpPr>
          <p:cNvPr id="6" name="Footer Placeholder 2">
            <a:extLst>
              <a:ext uri="{FF2B5EF4-FFF2-40B4-BE49-F238E27FC236}">
                <a16:creationId xmlns:a16="http://schemas.microsoft.com/office/drawing/2014/main" id="{EB4BB777-8794-1013-7FBB-656513A692C9}"/>
              </a:ext>
            </a:extLst>
          </p:cNvPr>
          <p:cNvSpPr>
            <a:spLocks noGrp="1"/>
          </p:cNvSpPr>
          <p:nvPr>
            <p:ph type="ftr" sz="quarter" idx="11"/>
          </p:nvPr>
        </p:nvSpPr>
        <p:spPr>
          <a:xfrm>
            <a:off x="615596" y="6356350"/>
            <a:ext cx="4114800" cy="365125"/>
          </a:xfrm>
        </p:spPr>
        <p:txBody>
          <a:bodyPr/>
          <a:lstStyle/>
          <a:p>
            <a:endParaRPr lang="en-US" dirty="0"/>
          </a:p>
        </p:txBody>
      </p:sp>
      <p:sp>
        <p:nvSpPr>
          <p:cNvPr id="8" name="Text Placeholder 9">
            <a:extLst>
              <a:ext uri="{FF2B5EF4-FFF2-40B4-BE49-F238E27FC236}">
                <a16:creationId xmlns:a16="http://schemas.microsoft.com/office/drawing/2014/main" id="{E0902009-5417-2514-5282-30A4BD4774EB}"/>
              </a:ext>
            </a:extLst>
          </p:cNvPr>
          <p:cNvSpPr>
            <a:spLocks noGrp="1"/>
          </p:cNvSpPr>
          <p:nvPr>
            <p:ph type="body" sz="quarter" idx="18" hasCustomPrompt="1"/>
          </p:nvPr>
        </p:nvSpPr>
        <p:spPr>
          <a:xfrm>
            <a:off x="1177405" y="2198459"/>
            <a:ext cx="3345664" cy="290323"/>
          </a:xfrm>
        </p:spPr>
        <p:txBody>
          <a:bodyPr>
            <a:normAutofit/>
          </a:bodyPr>
          <a:lstStyle>
            <a:lvl1pPr algn="r">
              <a:defRPr sz="1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Text with image</a:t>
            </a:r>
          </a:p>
        </p:txBody>
      </p:sp>
      <p:sp>
        <p:nvSpPr>
          <p:cNvPr id="9" name="Text Placeholder 13">
            <a:extLst>
              <a:ext uri="{FF2B5EF4-FFF2-40B4-BE49-F238E27FC236}">
                <a16:creationId xmlns:a16="http://schemas.microsoft.com/office/drawing/2014/main" id="{2E14621A-AAA4-C08A-EB4D-8A0703761C89}"/>
              </a:ext>
            </a:extLst>
          </p:cNvPr>
          <p:cNvSpPr>
            <a:spLocks noGrp="1"/>
          </p:cNvSpPr>
          <p:nvPr>
            <p:ph type="body" sz="quarter" idx="19"/>
          </p:nvPr>
        </p:nvSpPr>
        <p:spPr>
          <a:xfrm>
            <a:off x="1177405" y="2462612"/>
            <a:ext cx="3345664" cy="800483"/>
          </a:xfrm>
        </p:spPr>
        <p:txBody>
          <a:bodyPr>
            <a:normAutofit/>
          </a:bodyPr>
          <a:lstStyle>
            <a:lvl1pPr algn="r">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1" name="Text Placeholder 9">
            <a:extLst>
              <a:ext uri="{FF2B5EF4-FFF2-40B4-BE49-F238E27FC236}">
                <a16:creationId xmlns:a16="http://schemas.microsoft.com/office/drawing/2014/main" id="{8E73C182-715C-5E1F-C0BF-59DB9892B8F0}"/>
              </a:ext>
            </a:extLst>
          </p:cNvPr>
          <p:cNvSpPr>
            <a:spLocks noGrp="1"/>
          </p:cNvSpPr>
          <p:nvPr>
            <p:ph type="body" sz="quarter" idx="20" hasCustomPrompt="1"/>
          </p:nvPr>
        </p:nvSpPr>
        <p:spPr>
          <a:xfrm>
            <a:off x="1177405" y="3527249"/>
            <a:ext cx="3345664" cy="290323"/>
          </a:xfrm>
        </p:spPr>
        <p:txBody>
          <a:bodyPr>
            <a:normAutofit/>
          </a:bodyPr>
          <a:lstStyle>
            <a:lvl1pPr algn="r">
              <a:defRPr sz="1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Text with image</a:t>
            </a:r>
          </a:p>
        </p:txBody>
      </p:sp>
      <p:sp>
        <p:nvSpPr>
          <p:cNvPr id="12" name="Text Placeholder 13">
            <a:extLst>
              <a:ext uri="{FF2B5EF4-FFF2-40B4-BE49-F238E27FC236}">
                <a16:creationId xmlns:a16="http://schemas.microsoft.com/office/drawing/2014/main" id="{7A698506-AB42-0F0C-3BDA-3AEF21BA7977}"/>
              </a:ext>
            </a:extLst>
          </p:cNvPr>
          <p:cNvSpPr>
            <a:spLocks noGrp="1"/>
          </p:cNvSpPr>
          <p:nvPr>
            <p:ph type="body" sz="quarter" idx="21"/>
          </p:nvPr>
        </p:nvSpPr>
        <p:spPr>
          <a:xfrm>
            <a:off x="1177405" y="3791401"/>
            <a:ext cx="3345664" cy="800483"/>
          </a:xfrm>
        </p:spPr>
        <p:txBody>
          <a:bodyPr>
            <a:normAutofit/>
          </a:bodyPr>
          <a:lstStyle>
            <a:lvl1pPr algn="r">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4" name="Text Placeholder 9">
            <a:extLst>
              <a:ext uri="{FF2B5EF4-FFF2-40B4-BE49-F238E27FC236}">
                <a16:creationId xmlns:a16="http://schemas.microsoft.com/office/drawing/2014/main" id="{28DB002D-82DC-E613-CC6F-13502FF231A9}"/>
              </a:ext>
            </a:extLst>
          </p:cNvPr>
          <p:cNvSpPr>
            <a:spLocks noGrp="1"/>
          </p:cNvSpPr>
          <p:nvPr>
            <p:ph type="body" sz="quarter" idx="22" hasCustomPrompt="1"/>
          </p:nvPr>
        </p:nvSpPr>
        <p:spPr>
          <a:xfrm>
            <a:off x="1177405" y="4856039"/>
            <a:ext cx="3345664" cy="290323"/>
          </a:xfrm>
        </p:spPr>
        <p:txBody>
          <a:bodyPr>
            <a:normAutofit/>
          </a:bodyPr>
          <a:lstStyle>
            <a:lvl1pPr algn="r">
              <a:defRPr sz="1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Text with image</a:t>
            </a:r>
          </a:p>
        </p:txBody>
      </p:sp>
      <p:sp>
        <p:nvSpPr>
          <p:cNvPr id="15" name="Text Placeholder 13">
            <a:extLst>
              <a:ext uri="{FF2B5EF4-FFF2-40B4-BE49-F238E27FC236}">
                <a16:creationId xmlns:a16="http://schemas.microsoft.com/office/drawing/2014/main" id="{949A18F3-79D8-032C-044B-403E89B9CA20}"/>
              </a:ext>
            </a:extLst>
          </p:cNvPr>
          <p:cNvSpPr>
            <a:spLocks noGrp="1"/>
          </p:cNvSpPr>
          <p:nvPr>
            <p:ph type="body" sz="quarter" idx="23"/>
          </p:nvPr>
        </p:nvSpPr>
        <p:spPr>
          <a:xfrm>
            <a:off x="1177405" y="5120192"/>
            <a:ext cx="3345664" cy="800483"/>
          </a:xfrm>
        </p:spPr>
        <p:txBody>
          <a:bodyPr>
            <a:normAutofit/>
          </a:bodyPr>
          <a:lstStyle>
            <a:lvl1pPr algn="r">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7" name="Text Placeholder 9">
            <a:extLst>
              <a:ext uri="{FF2B5EF4-FFF2-40B4-BE49-F238E27FC236}">
                <a16:creationId xmlns:a16="http://schemas.microsoft.com/office/drawing/2014/main" id="{AFE2FB13-8DEE-3EB8-8F42-AD45C11C37AB}"/>
              </a:ext>
            </a:extLst>
          </p:cNvPr>
          <p:cNvSpPr>
            <a:spLocks noGrp="1"/>
          </p:cNvSpPr>
          <p:nvPr>
            <p:ph type="body" sz="quarter" idx="24" hasCustomPrompt="1"/>
          </p:nvPr>
        </p:nvSpPr>
        <p:spPr>
          <a:xfrm>
            <a:off x="7678619" y="2198459"/>
            <a:ext cx="3345664" cy="290323"/>
          </a:xfrm>
        </p:spPr>
        <p:txBody>
          <a:bodyPr>
            <a:normAutofit/>
          </a:bodyPr>
          <a:lstStyle>
            <a:lvl1pPr algn="l">
              <a:defRPr sz="1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Text with image</a:t>
            </a:r>
          </a:p>
        </p:txBody>
      </p:sp>
      <p:sp>
        <p:nvSpPr>
          <p:cNvPr id="18" name="Text Placeholder 13">
            <a:extLst>
              <a:ext uri="{FF2B5EF4-FFF2-40B4-BE49-F238E27FC236}">
                <a16:creationId xmlns:a16="http://schemas.microsoft.com/office/drawing/2014/main" id="{3C8FE6BA-0C58-BD55-CFEB-1747034DC48D}"/>
              </a:ext>
            </a:extLst>
          </p:cNvPr>
          <p:cNvSpPr>
            <a:spLocks noGrp="1"/>
          </p:cNvSpPr>
          <p:nvPr>
            <p:ph type="body" sz="quarter" idx="25"/>
          </p:nvPr>
        </p:nvSpPr>
        <p:spPr>
          <a:xfrm>
            <a:off x="7678619" y="2462612"/>
            <a:ext cx="3345664" cy="800483"/>
          </a:xfrm>
        </p:spPr>
        <p:txBody>
          <a:bodyPr>
            <a:normAutofit/>
          </a:bodyPr>
          <a:lstStyle>
            <a:lvl1pPr algn="l">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0" name="Text Placeholder 9">
            <a:extLst>
              <a:ext uri="{FF2B5EF4-FFF2-40B4-BE49-F238E27FC236}">
                <a16:creationId xmlns:a16="http://schemas.microsoft.com/office/drawing/2014/main" id="{63F791AE-09E0-5952-C735-EC453E6159C7}"/>
              </a:ext>
            </a:extLst>
          </p:cNvPr>
          <p:cNvSpPr>
            <a:spLocks noGrp="1"/>
          </p:cNvSpPr>
          <p:nvPr>
            <p:ph type="body" sz="quarter" idx="26" hasCustomPrompt="1"/>
          </p:nvPr>
        </p:nvSpPr>
        <p:spPr>
          <a:xfrm>
            <a:off x="7678619" y="3527249"/>
            <a:ext cx="3345664" cy="290323"/>
          </a:xfrm>
        </p:spPr>
        <p:txBody>
          <a:bodyPr>
            <a:normAutofit/>
          </a:bodyPr>
          <a:lstStyle>
            <a:lvl1pPr algn="l">
              <a:defRPr sz="1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Text with image</a:t>
            </a:r>
          </a:p>
        </p:txBody>
      </p:sp>
      <p:sp>
        <p:nvSpPr>
          <p:cNvPr id="21" name="Text Placeholder 13">
            <a:extLst>
              <a:ext uri="{FF2B5EF4-FFF2-40B4-BE49-F238E27FC236}">
                <a16:creationId xmlns:a16="http://schemas.microsoft.com/office/drawing/2014/main" id="{663B66BD-EE00-2FC9-D420-08E49CEBE151}"/>
              </a:ext>
            </a:extLst>
          </p:cNvPr>
          <p:cNvSpPr>
            <a:spLocks noGrp="1"/>
          </p:cNvSpPr>
          <p:nvPr>
            <p:ph type="body" sz="quarter" idx="27"/>
          </p:nvPr>
        </p:nvSpPr>
        <p:spPr>
          <a:xfrm>
            <a:off x="7678619" y="3791401"/>
            <a:ext cx="3345664" cy="800483"/>
          </a:xfrm>
        </p:spPr>
        <p:txBody>
          <a:bodyPr>
            <a:normAutofit/>
          </a:bodyPr>
          <a:lstStyle>
            <a:lvl1pPr algn="l">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3" name="Text Placeholder 9">
            <a:extLst>
              <a:ext uri="{FF2B5EF4-FFF2-40B4-BE49-F238E27FC236}">
                <a16:creationId xmlns:a16="http://schemas.microsoft.com/office/drawing/2014/main" id="{4A83EBDF-7DC9-052C-4B4D-8564ACBC78BA}"/>
              </a:ext>
            </a:extLst>
          </p:cNvPr>
          <p:cNvSpPr>
            <a:spLocks noGrp="1"/>
          </p:cNvSpPr>
          <p:nvPr>
            <p:ph type="body" sz="quarter" idx="28" hasCustomPrompt="1"/>
          </p:nvPr>
        </p:nvSpPr>
        <p:spPr>
          <a:xfrm>
            <a:off x="7678619" y="4869037"/>
            <a:ext cx="3345664" cy="290323"/>
          </a:xfrm>
        </p:spPr>
        <p:txBody>
          <a:bodyPr>
            <a:normAutofit/>
          </a:bodyPr>
          <a:lstStyle>
            <a:lvl1pPr algn="l">
              <a:defRPr sz="1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Text with image</a:t>
            </a:r>
          </a:p>
        </p:txBody>
      </p:sp>
      <p:sp>
        <p:nvSpPr>
          <p:cNvPr id="24" name="Text Placeholder 13">
            <a:extLst>
              <a:ext uri="{FF2B5EF4-FFF2-40B4-BE49-F238E27FC236}">
                <a16:creationId xmlns:a16="http://schemas.microsoft.com/office/drawing/2014/main" id="{8EF8C312-7492-CAE8-73FB-2DE7C51C0B7C}"/>
              </a:ext>
            </a:extLst>
          </p:cNvPr>
          <p:cNvSpPr>
            <a:spLocks noGrp="1"/>
          </p:cNvSpPr>
          <p:nvPr>
            <p:ph type="body" sz="quarter" idx="29"/>
          </p:nvPr>
        </p:nvSpPr>
        <p:spPr>
          <a:xfrm>
            <a:off x="7678619" y="5133191"/>
            <a:ext cx="3345664" cy="800483"/>
          </a:xfrm>
        </p:spPr>
        <p:txBody>
          <a:bodyPr>
            <a:normAutofit/>
          </a:bodyPr>
          <a:lstStyle>
            <a:lvl1pPr algn="l">
              <a:lnSpc>
                <a:spcPct val="100000"/>
              </a:lnSpc>
              <a:defRPr sz="16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6" name="Text Placeholder 9">
            <a:extLst>
              <a:ext uri="{FF2B5EF4-FFF2-40B4-BE49-F238E27FC236}">
                <a16:creationId xmlns:a16="http://schemas.microsoft.com/office/drawing/2014/main" id="{07A6EAA7-C095-1C4A-FCD1-658DD1A667FC}"/>
              </a:ext>
            </a:extLst>
          </p:cNvPr>
          <p:cNvSpPr>
            <a:spLocks noGrp="1"/>
          </p:cNvSpPr>
          <p:nvPr>
            <p:ph type="body" sz="quarter" idx="34" hasCustomPrompt="1"/>
          </p:nvPr>
        </p:nvSpPr>
        <p:spPr>
          <a:xfrm>
            <a:off x="562025" y="1065577"/>
            <a:ext cx="5765379" cy="574675"/>
          </a:xfrm>
        </p:spPr>
        <p:txBody>
          <a:bodyPr>
            <a:normAutofit/>
          </a:bodyPr>
          <a:lstStyle>
            <a:lvl1pPr>
              <a:defRPr sz="3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List option with icons</a:t>
            </a:r>
          </a:p>
        </p:txBody>
      </p:sp>
      <p:sp>
        <p:nvSpPr>
          <p:cNvPr id="3" name="Picture Placeholder 2">
            <a:extLst>
              <a:ext uri="{FF2B5EF4-FFF2-40B4-BE49-F238E27FC236}">
                <a16:creationId xmlns:a16="http://schemas.microsoft.com/office/drawing/2014/main" id="{7D8FF09E-01EB-275F-02E9-0A2FFB4981BB}"/>
              </a:ext>
            </a:extLst>
          </p:cNvPr>
          <p:cNvSpPr>
            <a:spLocks noGrp="1"/>
          </p:cNvSpPr>
          <p:nvPr>
            <p:ph type="pic" sz="quarter" idx="35"/>
          </p:nvPr>
        </p:nvSpPr>
        <p:spPr>
          <a:xfrm>
            <a:off x="4775925" y="2198460"/>
            <a:ext cx="1023937" cy="1023937"/>
          </a:xfrm>
        </p:spPr>
        <p:txBody>
          <a:bodyPr/>
          <a:lstStyle/>
          <a:p>
            <a:r>
              <a:rPr lang="en-US" dirty="0"/>
              <a:t>Click icon to add picture</a:t>
            </a:r>
          </a:p>
        </p:txBody>
      </p:sp>
      <p:sp>
        <p:nvSpPr>
          <p:cNvPr id="28" name="Picture Placeholder 2">
            <a:extLst>
              <a:ext uri="{FF2B5EF4-FFF2-40B4-BE49-F238E27FC236}">
                <a16:creationId xmlns:a16="http://schemas.microsoft.com/office/drawing/2014/main" id="{57917CE9-C6E3-3086-5B79-8EB5B73D520C}"/>
              </a:ext>
            </a:extLst>
          </p:cNvPr>
          <p:cNvSpPr>
            <a:spLocks noGrp="1"/>
          </p:cNvSpPr>
          <p:nvPr>
            <p:ph type="pic" sz="quarter" idx="36"/>
          </p:nvPr>
        </p:nvSpPr>
        <p:spPr>
          <a:xfrm>
            <a:off x="6401828" y="2198229"/>
            <a:ext cx="1023937" cy="1023937"/>
          </a:xfrm>
        </p:spPr>
        <p:txBody>
          <a:bodyPr/>
          <a:lstStyle/>
          <a:p>
            <a:r>
              <a:rPr lang="en-US" dirty="0"/>
              <a:t>Click icon to add picture</a:t>
            </a:r>
          </a:p>
        </p:txBody>
      </p:sp>
      <p:sp>
        <p:nvSpPr>
          <p:cNvPr id="29" name="Picture Placeholder 2">
            <a:extLst>
              <a:ext uri="{FF2B5EF4-FFF2-40B4-BE49-F238E27FC236}">
                <a16:creationId xmlns:a16="http://schemas.microsoft.com/office/drawing/2014/main" id="{B39C3630-079A-2183-C5EF-8498AC9C56AE}"/>
              </a:ext>
            </a:extLst>
          </p:cNvPr>
          <p:cNvSpPr>
            <a:spLocks noGrp="1"/>
          </p:cNvSpPr>
          <p:nvPr>
            <p:ph type="pic" sz="quarter" idx="37"/>
          </p:nvPr>
        </p:nvSpPr>
        <p:spPr>
          <a:xfrm>
            <a:off x="4775925" y="3526000"/>
            <a:ext cx="1023937" cy="1023937"/>
          </a:xfrm>
        </p:spPr>
        <p:txBody>
          <a:bodyPr/>
          <a:lstStyle/>
          <a:p>
            <a:r>
              <a:rPr lang="en-US" dirty="0"/>
              <a:t>Click icon to add picture</a:t>
            </a:r>
          </a:p>
        </p:txBody>
      </p:sp>
      <p:sp>
        <p:nvSpPr>
          <p:cNvPr id="30" name="Picture Placeholder 2">
            <a:extLst>
              <a:ext uri="{FF2B5EF4-FFF2-40B4-BE49-F238E27FC236}">
                <a16:creationId xmlns:a16="http://schemas.microsoft.com/office/drawing/2014/main" id="{9EE3500C-FA6A-0DD6-E6D8-66F460FA3593}"/>
              </a:ext>
            </a:extLst>
          </p:cNvPr>
          <p:cNvSpPr>
            <a:spLocks noGrp="1"/>
          </p:cNvSpPr>
          <p:nvPr>
            <p:ph type="pic" sz="quarter" idx="38"/>
          </p:nvPr>
        </p:nvSpPr>
        <p:spPr>
          <a:xfrm>
            <a:off x="6401828" y="3525769"/>
            <a:ext cx="1023937" cy="1023937"/>
          </a:xfrm>
        </p:spPr>
        <p:txBody>
          <a:bodyPr/>
          <a:lstStyle/>
          <a:p>
            <a:r>
              <a:rPr lang="en-US" dirty="0"/>
              <a:t>Click icon to add picture</a:t>
            </a:r>
          </a:p>
        </p:txBody>
      </p:sp>
      <p:sp>
        <p:nvSpPr>
          <p:cNvPr id="31" name="Picture Placeholder 2">
            <a:extLst>
              <a:ext uri="{FF2B5EF4-FFF2-40B4-BE49-F238E27FC236}">
                <a16:creationId xmlns:a16="http://schemas.microsoft.com/office/drawing/2014/main" id="{D355D267-3F79-8600-645B-404AA91AC74D}"/>
              </a:ext>
            </a:extLst>
          </p:cNvPr>
          <p:cNvSpPr>
            <a:spLocks noGrp="1"/>
          </p:cNvSpPr>
          <p:nvPr>
            <p:ph type="pic" sz="quarter" idx="39"/>
          </p:nvPr>
        </p:nvSpPr>
        <p:spPr>
          <a:xfrm>
            <a:off x="4775925" y="4856357"/>
            <a:ext cx="1023937" cy="1023937"/>
          </a:xfrm>
        </p:spPr>
        <p:txBody>
          <a:bodyPr/>
          <a:lstStyle/>
          <a:p>
            <a:r>
              <a:rPr lang="en-US" dirty="0"/>
              <a:t>Click icon to add picture</a:t>
            </a:r>
          </a:p>
        </p:txBody>
      </p:sp>
      <p:sp>
        <p:nvSpPr>
          <p:cNvPr id="32" name="Picture Placeholder 2">
            <a:extLst>
              <a:ext uri="{FF2B5EF4-FFF2-40B4-BE49-F238E27FC236}">
                <a16:creationId xmlns:a16="http://schemas.microsoft.com/office/drawing/2014/main" id="{2F80251A-96D6-5415-CE0F-6609EDBCE606}"/>
              </a:ext>
            </a:extLst>
          </p:cNvPr>
          <p:cNvSpPr>
            <a:spLocks noGrp="1"/>
          </p:cNvSpPr>
          <p:nvPr>
            <p:ph type="pic" sz="quarter" idx="40"/>
          </p:nvPr>
        </p:nvSpPr>
        <p:spPr>
          <a:xfrm>
            <a:off x="6401828" y="4856126"/>
            <a:ext cx="1023937" cy="1023937"/>
          </a:xfrm>
        </p:spPr>
        <p:txBody>
          <a:bodyPr/>
          <a:lstStyle/>
          <a:p>
            <a:r>
              <a:rPr lang="en-US" dirty="0"/>
              <a:t>Click icon to add picture</a:t>
            </a:r>
          </a:p>
        </p:txBody>
      </p:sp>
      <p:pic>
        <p:nvPicPr>
          <p:cNvPr id="2" name="Picture 1" descr="A picture containing logo&#10;&#10;Description automatically generated">
            <a:extLst>
              <a:ext uri="{FF2B5EF4-FFF2-40B4-BE49-F238E27FC236}">
                <a16:creationId xmlns:a16="http://schemas.microsoft.com/office/drawing/2014/main" id="{543C0FBF-C732-AF7C-D187-91BC982797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9719" y="4916032"/>
            <a:ext cx="1941968" cy="1941968"/>
          </a:xfrm>
          <a:prstGeom prst="rect">
            <a:avLst/>
          </a:prstGeom>
        </p:spPr>
      </p:pic>
    </p:spTree>
    <p:extLst>
      <p:ext uri="{BB962C8B-B14F-4D97-AF65-F5344CB8AC3E}">
        <p14:creationId xmlns:p14="http://schemas.microsoft.com/office/powerpoint/2010/main" val="13172608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685E9F55-4E8A-7C4C-B807-931DB4C330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150265" cy="1376097"/>
          </a:xfrm>
          <a:prstGeom prst="rect">
            <a:avLst/>
          </a:prstGeom>
        </p:spPr>
      </p:pic>
      <p:sp>
        <p:nvSpPr>
          <p:cNvPr id="6" name="Footer Placeholder 2">
            <a:extLst>
              <a:ext uri="{FF2B5EF4-FFF2-40B4-BE49-F238E27FC236}">
                <a16:creationId xmlns:a16="http://schemas.microsoft.com/office/drawing/2014/main" id="{A82C51AD-AF6D-6E51-14E8-6BD3E6ECDA49}"/>
              </a:ext>
            </a:extLst>
          </p:cNvPr>
          <p:cNvSpPr>
            <a:spLocks noGrp="1"/>
          </p:cNvSpPr>
          <p:nvPr>
            <p:ph type="ftr" sz="quarter" idx="11"/>
          </p:nvPr>
        </p:nvSpPr>
        <p:spPr>
          <a:xfrm>
            <a:off x="615596" y="6356350"/>
            <a:ext cx="4114800" cy="365125"/>
          </a:xfrm>
        </p:spPr>
        <p:txBody>
          <a:bodyPr/>
          <a:lstStyle/>
          <a:p>
            <a:endParaRPr lang="en-US" dirty="0"/>
          </a:p>
        </p:txBody>
      </p:sp>
      <p:sp>
        <p:nvSpPr>
          <p:cNvPr id="7" name="Text Placeholder 9">
            <a:extLst>
              <a:ext uri="{FF2B5EF4-FFF2-40B4-BE49-F238E27FC236}">
                <a16:creationId xmlns:a16="http://schemas.microsoft.com/office/drawing/2014/main" id="{73A5FBD7-AE41-E4F2-AB3F-E864FD4A41B1}"/>
              </a:ext>
            </a:extLst>
          </p:cNvPr>
          <p:cNvSpPr>
            <a:spLocks noGrp="1"/>
          </p:cNvSpPr>
          <p:nvPr>
            <p:ph type="body" sz="quarter" idx="34" hasCustomPrompt="1"/>
          </p:nvPr>
        </p:nvSpPr>
        <p:spPr>
          <a:xfrm>
            <a:off x="562025" y="937133"/>
            <a:ext cx="5765379" cy="574675"/>
          </a:xfrm>
        </p:spPr>
        <p:txBody>
          <a:bodyPr>
            <a:normAutofit/>
          </a:bodyPr>
          <a:lstStyle>
            <a:lvl1pPr>
              <a:defRPr sz="3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Data Page</a:t>
            </a:r>
          </a:p>
        </p:txBody>
      </p:sp>
      <p:sp>
        <p:nvSpPr>
          <p:cNvPr id="23" name="Text Placeholder 13">
            <a:extLst>
              <a:ext uri="{FF2B5EF4-FFF2-40B4-BE49-F238E27FC236}">
                <a16:creationId xmlns:a16="http://schemas.microsoft.com/office/drawing/2014/main" id="{16225A1A-CC0B-2A45-0AC3-6385B618BDDD}"/>
              </a:ext>
            </a:extLst>
          </p:cNvPr>
          <p:cNvSpPr>
            <a:spLocks noGrp="1"/>
          </p:cNvSpPr>
          <p:nvPr>
            <p:ph type="body" sz="quarter" idx="18"/>
          </p:nvPr>
        </p:nvSpPr>
        <p:spPr>
          <a:xfrm>
            <a:off x="7615952" y="2070708"/>
            <a:ext cx="3812521" cy="855985"/>
          </a:xfrm>
        </p:spPr>
        <p:txBody>
          <a:bodyPr>
            <a:normAutofit/>
          </a:bodyPr>
          <a:lstStyle>
            <a:lvl1pPr>
              <a:lnSpc>
                <a:spcPct val="100000"/>
              </a:lnSpc>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4" name="Text Placeholder 13">
            <a:extLst>
              <a:ext uri="{FF2B5EF4-FFF2-40B4-BE49-F238E27FC236}">
                <a16:creationId xmlns:a16="http://schemas.microsoft.com/office/drawing/2014/main" id="{EB044DC4-94D1-BE57-FFF9-236AF7656922}"/>
              </a:ext>
            </a:extLst>
          </p:cNvPr>
          <p:cNvSpPr>
            <a:spLocks noGrp="1"/>
          </p:cNvSpPr>
          <p:nvPr>
            <p:ph type="body" sz="quarter" idx="35"/>
          </p:nvPr>
        </p:nvSpPr>
        <p:spPr>
          <a:xfrm>
            <a:off x="7615952" y="3021743"/>
            <a:ext cx="3812521" cy="855985"/>
          </a:xfrm>
        </p:spPr>
        <p:txBody>
          <a:bodyPr>
            <a:normAutofit/>
          </a:bodyPr>
          <a:lstStyle>
            <a:lvl1pPr>
              <a:lnSpc>
                <a:spcPct val="100000"/>
              </a:lnSpc>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5" name="Text Placeholder 13">
            <a:extLst>
              <a:ext uri="{FF2B5EF4-FFF2-40B4-BE49-F238E27FC236}">
                <a16:creationId xmlns:a16="http://schemas.microsoft.com/office/drawing/2014/main" id="{9F005DB0-9610-D9BA-A51D-76536908CA61}"/>
              </a:ext>
            </a:extLst>
          </p:cNvPr>
          <p:cNvSpPr>
            <a:spLocks noGrp="1"/>
          </p:cNvSpPr>
          <p:nvPr>
            <p:ph type="body" sz="quarter" idx="36"/>
          </p:nvPr>
        </p:nvSpPr>
        <p:spPr>
          <a:xfrm>
            <a:off x="7615952" y="3972780"/>
            <a:ext cx="3812521" cy="855985"/>
          </a:xfrm>
        </p:spPr>
        <p:txBody>
          <a:bodyPr>
            <a:normAutofit/>
          </a:bodyPr>
          <a:lstStyle>
            <a:lvl1pPr>
              <a:lnSpc>
                <a:spcPct val="100000"/>
              </a:lnSpc>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6" name="Text Placeholder 13">
            <a:extLst>
              <a:ext uri="{FF2B5EF4-FFF2-40B4-BE49-F238E27FC236}">
                <a16:creationId xmlns:a16="http://schemas.microsoft.com/office/drawing/2014/main" id="{AD5292AB-4E96-BF5C-3302-5AD2720B4BA0}"/>
              </a:ext>
            </a:extLst>
          </p:cNvPr>
          <p:cNvSpPr>
            <a:spLocks noGrp="1"/>
          </p:cNvSpPr>
          <p:nvPr>
            <p:ph type="body" sz="quarter" idx="37"/>
          </p:nvPr>
        </p:nvSpPr>
        <p:spPr>
          <a:xfrm>
            <a:off x="7615952" y="4923816"/>
            <a:ext cx="3812521" cy="855985"/>
          </a:xfrm>
        </p:spPr>
        <p:txBody>
          <a:bodyPr>
            <a:normAutofit/>
          </a:bodyPr>
          <a:lstStyle>
            <a:lvl1pPr>
              <a:lnSpc>
                <a:spcPct val="100000"/>
              </a:lnSpc>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7" name="Text Placeholder 18">
            <a:extLst>
              <a:ext uri="{FF2B5EF4-FFF2-40B4-BE49-F238E27FC236}">
                <a16:creationId xmlns:a16="http://schemas.microsoft.com/office/drawing/2014/main" id="{DB8801FF-41A8-9246-B45B-6A8E5387135F}"/>
              </a:ext>
            </a:extLst>
          </p:cNvPr>
          <p:cNvSpPr>
            <a:spLocks noGrp="1"/>
          </p:cNvSpPr>
          <p:nvPr>
            <p:ph type="body" sz="quarter" idx="14" hasCustomPrompt="1"/>
          </p:nvPr>
        </p:nvSpPr>
        <p:spPr>
          <a:xfrm>
            <a:off x="1572347" y="2277638"/>
            <a:ext cx="1108716" cy="516495"/>
          </a:xfrm>
        </p:spPr>
        <p:txBody>
          <a:bodyPr>
            <a:noAutofit/>
          </a:bodyPr>
          <a:lstStyle>
            <a:lvl1pPr>
              <a:defRPr sz="3600" b="1"/>
            </a:lvl1pPr>
          </a:lstStyle>
          <a:p>
            <a:pPr lvl="0"/>
            <a:r>
              <a:rPr lang="en-US" dirty="0"/>
              <a:t>00%</a:t>
            </a:r>
          </a:p>
        </p:txBody>
      </p:sp>
      <p:sp>
        <p:nvSpPr>
          <p:cNvPr id="28" name="Text Placeholder 26">
            <a:extLst>
              <a:ext uri="{FF2B5EF4-FFF2-40B4-BE49-F238E27FC236}">
                <a16:creationId xmlns:a16="http://schemas.microsoft.com/office/drawing/2014/main" id="{59573766-EC88-44B9-56AB-6418769765D1}"/>
              </a:ext>
            </a:extLst>
          </p:cNvPr>
          <p:cNvSpPr>
            <a:spLocks noGrp="1"/>
          </p:cNvSpPr>
          <p:nvPr>
            <p:ph type="body" sz="quarter" idx="20" hasCustomPrompt="1"/>
          </p:nvPr>
        </p:nvSpPr>
        <p:spPr>
          <a:xfrm>
            <a:off x="1504208" y="2794546"/>
            <a:ext cx="1244997" cy="516495"/>
          </a:xfrm>
        </p:spPr>
        <p:txBody>
          <a:bodyPr>
            <a:noAutofit/>
          </a:bodyPr>
          <a:lstStyle>
            <a:lvl1pPr algn="ctr">
              <a:lnSpc>
                <a:spcPct val="39000"/>
              </a:lnSpc>
              <a:defRPr sz="16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STATISTIC</a:t>
            </a:r>
          </a:p>
          <a:p>
            <a:pPr lvl="0"/>
            <a:r>
              <a:rPr lang="en-US" dirty="0"/>
              <a:t>TITLE</a:t>
            </a:r>
          </a:p>
        </p:txBody>
      </p:sp>
      <p:sp>
        <p:nvSpPr>
          <p:cNvPr id="30" name="Text Placeholder 18">
            <a:extLst>
              <a:ext uri="{FF2B5EF4-FFF2-40B4-BE49-F238E27FC236}">
                <a16:creationId xmlns:a16="http://schemas.microsoft.com/office/drawing/2014/main" id="{460C5AF7-C117-4BEA-8DD7-B3D070E0BF7A}"/>
              </a:ext>
            </a:extLst>
          </p:cNvPr>
          <p:cNvSpPr>
            <a:spLocks noGrp="1"/>
          </p:cNvSpPr>
          <p:nvPr>
            <p:ph type="body" sz="quarter" idx="38" hasCustomPrompt="1"/>
          </p:nvPr>
        </p:nvSpPr>
        <p:spPr>
          <a:xfrm>
            <a:off x="3526026" y="2264897"/>
            <a:ext cx="1108716" cy="516495"/>
          </a:xfrm>
        </p:spPr>
        <p:txBody>
          <a:bodyPr>
            <a:noAutofit/>
          </a:bodyPr>
          <a:lstStyle>
            <a:lvl1pPr>
              <a:defRPr sz="3600" b="1"/>
            </a:lvl1pPr>
          </a:lstStyle>
          <a:p>
            <a:pPr lvl="0"/>
            <a:r>
              <a:rPr lang="en-US" dirty="0"/>
              <a:t>00%</a:t>
            </a:r>
          </a:p>
        </p:txBody>
      </p:sp>
      <p:sp>
        <p:nvSpPr>
          <p:cNvPr id="31" name="Text Placeholder 26">
            <a:extLst>
              <a:ext uri="{FF2B5EF4-FFF2-40B4-BE49-F238E27FC236}">
                <a16:creationId xmlns:a16="http://schemas.microsoft.com/office/drawing/2014/main" id="{D4F58B58-CD8B-22FC-6C0E-89931AC3D8FD}"/>
              </a:ext>
            </a:extLst>
          </p:cNvPr>
          <p:cNvSpPr>
            <a:spLocks noGrp="1"/>
          </p:cNvSpPr>
          <p:nvPr>
            <p:ph type="body" sz="quarter" idx="39" hasCustomPrompt="1"/>
          </p:nvPr>
        </p:nvSpPr>
        <p:spPr>
          <a:xfrm>
            <a:off x="3457886" y="2781803"/>
            <a:ext cx="1244997" cy="516495"/>
          </a:xfrm>
        </p:spPr>
        <p:txBody>
          <a:bodyPr>
            <a:noAutofit/>
          </a:bodyPr>
          <a:lstStyle>
            <a:lvl1pPr algn="ctr">
              <a:lnSpc>
                <a:spcPct val="39000"/>
              </a:lnSpc>
              <a:defRPr sz="16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STATISTIC</a:t>
            </a:r>
          </a:p>
          <a:p>
            <a:pPr lvl="0"/>
            <a:r>
              <a:rPr lang="en-US" dirty="0"/>
              <a:t>TITLE</a:t>
            </a:r>
          </a:p>
        </p:txBody>
      </p:sp>
      <p:sp>
        <p:nvSpPr>
          <p:cNvPr id="32" name="Text Placeholder 18">
            <a:extLst>
              <a:ext uri="{FF2B5EF4-FFF2-40B4-BE49-F238E27FC236}">
                <a16:creationId xmlns:a16="http://schemas.microsoft.com/office/drawing/2014/main" id="{F3505496-7BD1-FECB-6E37-40D92D572061}"/>
              </a:ext>
            </a:extLst>
          </p:cNvPr>
          <p:cNvSpPr>
            <a:spLocks noGrp="1"/>
          </p:cNvSpPr>
          <p:nvPr>
            <p:ph type="body" sz="quarter" idx="40" hasCustomPrompt="1"/>
          </p:nvPr>
        </p:nvSpPr>
        <p:spPr>
          <a:xfrm>
            <a:off x="1572347" y="4246606"/>
            <a:ext cx="1108716" cy="516495"/>
          </a:xfrm>
        </p:spPr>
        <p:txBody>
          <a:bodyPr>
            <a:noAutofit/>
          </a:bodyPr>
          <a:lstStyle>
            <a:lvl1pPr>
              <a:defRPr sz="3600" b="1"/>
            </a:lvl1pPr>
          </a:lstStyle>
          <a:p>
            <a:pPr lvl="0"/>
            <a:r>
              <a:rPr lang="en-US" dirty="0"/>
              <a:t>00%</a:t>
            </a:r>
          </a:p>
        </p:txBody>
      </p:sp>
      <p:sp>
        <p:nvSpPr>
          <p:cNvPr id="33" name="Text Placeholder 26">
            <a:extLst>
              <a:ext uri="{FF2B5EF4-FFF2-40B4-BE49-F238E27FC236}">
                <a16:creationId xmlns:a16="http://schemas.microsoft.com/office/drawing/2014/main" id="{3450F72A-D49A-C2AA-0D03-96AD5502590C}"/>
              </a:ext>
            </a:extLst>
          </p:cNvPr>
          <p:cNvSpPr>
            <a:spLocks noGrp="1"/>
          </p:cNvSpPr>
          <p:nvPr>
            <p:ph type="body" sz="quarter" idx="41" hasCustomPrompt="1"/>
          </p:nvPr>
        </p:nvSpPr>
        <p:spPr>
          <a:xfrm>
            <a:off x="1504208" y="4763513"/>
            <a:ext cx="1244997" cy="516495"/>
          </a:xfrm>
        </p:spPr>
        <p:txBody>
          <a:bodyPr>
            <a:noAutofit/>
          </a:bodyPr>
          <a:lstStyle>
            <a:lvl1pPr algn="ctr">
              <a:lnSpc>
                <a:spcPct val="39000"/>
              </a:lnSpc>
              <a:defRPr sz="16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STATISTIC</a:t>
            </a:r>
          </a:p>
          <a:p>
            <a:pPr lvl="0"/>
            <a:r>
              <a:rPr lang="en-US" dirty="0"/>
              <a:t>TITLE</a:t>
            </a:r>
          </a:p>
        </p:txBody>
      </p:sp>
      <p:sp>
        <p:nvSpPr>
          <p:cNvPr id="34" name="Text Placeholder 18">
            <a:extLst>
              <a:ext uri="{FF2B5EF4-FFF2-40B4-BE49-F238E27FC236}">
                <a16:creationId xmlns:a16="http://schemas.microsoft.com/office/drawing/2014/main" id="{6A6884A4-642D-8A97-4571-BD4EF0228C69}"/>
              </a:ext>
            </a:extLst>
          </p:cNvPr>
          <p:cNvSpPr>
            <a:spLocks noGrp="1"/>
          </p:cNvSpPr>
          <p:nvPr>
            <p:ph type="body" sz="quarter" idx="42" hasCustomPrompt="1"/>
          </p:nvPr>
        </p:nvSpPr>
        <p:spPr>
          <a:xfrm>
            <a:off x="3526026" y="4233863"/>
            <a:ext cx="1108716" cy="516495"/>
          </a:xfrm>
        </p:spPr>
        <p:txBody>
          <a:bodyPr>
            <a:noAutofit/>
          </a:bodyPr>
          <a:lstStyle>
            <a:lvl1pPr>
              <a:defRPr sz="3600" b="1"/>
            </a:lvl1pPr>
          </a:lstStyle>
          <a:p>
            <a:pPr lvl="0"/>
            <a:r>
              <a:rPr lang="en-US" dirty="0"/>
              <a:t>00%</a:t>
            </a:r>
          </a:p>
        </p:txBody>
      </p:sp>
      <p:sp>
        <p:nvSpPr>
          <p:cNvPr id="35" name="Text Placeholder 26">
            <a:extLst>
              <a:ext uri="{FF2B5EF4-FFF2-40B4-BE49-F238E27FC236}">
                <a16:creationId xmlns:a16="http://schemas.microsoft.com/office/drawing/2014/main" id="{2D8451D5-9A81-AFE8-6FFA-79E0B7BC4B95}"/>
              </a:ext>
            </a:extLst>
          </p:cNvPr>
          <p:cNvSpPr>
            <a:spLocks noGrp="1"/>
          </p:cNvSpPr>
          <p:nvPr>
            <p:ph type="body" sz="quarter" idx="43" hasCustomPrompt="1"/>
          </p:nvPr>
        </p:nvSpPr>
        <p:spPr>
          <a:xfrm>
            <a:off x="3457886" y="4750770"/>
            <a:ext cx="1244997" cy="516495"/>
          </a:xfrm>
        </p:spPr>
        <p:txBody>
          <a:bodyPr>
            <a:noAutofit/>
          </a:bodyPr>
          <a:lstStyle>
            <a:lvl1pPr algn="ctr">
              <a:lnSpc>
                <a:spcPct val="39000"/>
              </a:lnSpc>
              <a:defRPr sz="16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STATISTIC</a:t>
            </a:r>
          </a:p>
          <a:p>
            <a:pPr lvl="0"/>
            <a:r>
              <a:rPr lang="en-US" dirty="0"/>
              <a:t>TITLE</a:t>
            </a:r>
          </a:p>
        </p:txBody>
      </p:sp>
      <p:cxnSp>
        <p:nvCxnSpPr>
          <p:cNvPr id="37" name="Straight Connector 36">
            <a:extLst>
              <a:ext uri="{FF2B5EF4-FFF2-40B4-BE49-F238E27FC236}">
                <a16:creationId xmlns:a16="http://schemas.microsoft.com/office/drawing/2014/main" id="{F2D54268-2ADA-A7AA-E615-A3F838C1DC9D}"/>
              </a:ext>
            </a:extLst>
          </p:cNvPr>
          <p:cNvCxnSpPr/>
          <p:nvPr userDrawn="1"/>
        </p:nvCxnSpPr>
        <p:spPr>
          <a:xfrm>
            <a:off x="6035628" y="1485263"/>
            <a:ext cx="0" cy="41509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8" name="Text Placeholder 8">
            <a:extLst>
              <a:ext uri="{FF2B5EF4-FFF2-40B4-BE49-F238E27FC236}">
                <a16:creationId xmlns:a16="http://schemas.microsoft.com/office/drawing/2014/main" id="{9EC408EA-EA24-0EA2-98FB-AAAC51EA0847}"/>
              </a:ext>
            </a:extLst>
          </p:cNvPr>
          <p:cNvSpPr>
            <a:spLocks noGrp="1"/>
          </p:cNvSpPr>
          <p:nvPr>
            <p:ph type="body" sz="quarter" idx="12" hasCustomPrompt="1"/>
          </p:nvPr>
        </p:nvSpPr>
        <p:spPr>
          <a:xfrm>
            <a:off x="6685825" y="1519182"/>
            <a:ext cx="4742647" cy="311151"/>
          </a:xfrm>
        </p:spPr>
        <p:txBody>
          <a:bodyPr/>
          <a:lstStyle>
            <a:lvl1pPr>
              <a:defRPr b="1">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HEADLINE</a:t>
            </a:r>
          </a:p>
        </p:txBody>
      </p:sp>
      <p:sp>
        <p:nvSpPr>
          <p:cNvPr id="41" name="Picture Placeholder 40">
            <a:extLst>
              <a:ext uri="{FF2B5EF4-FFF2-40B4-BE49-F238E27FC236}">
                <a16:creationId xmlns:a16="http://schemas.microsoft.com/office/drawing/2014/main" id="{EBD41912-8000-1F95-E78F-00503E618E9F}"/>
              </a:ext>
            </a:extLst>
          </p:cNvPr>
          <p:cNvSpPr>
            <a:spLocks noGrp="1"/>
          </p:cNvSpPr>
          <p:nvPr>
            <p:ph type="pic" sz="quarter" idx="44"/>
          </p:nvPr>
        </p:nvSpPr>
        <p:spPr>
          <a:xfrm>
            <a:off x="6772030" y="2106705"/>
            <a:ext cx="674687" cy="674687"/>
          </a:xfrm>
        </p:spPr>
        <p:txBody>
          <a:bodyPr/>
          <a:lstStyle/>
          <a:p>
            <a:r>
              <a:rPr lang="en-US" dirty="0"/>
              <a:t>Click icon to add picture</a:t>
            </a:r>
          </a:p>
        </p:txBody>
      </p:sp>
      <p:sp>
        <p:nvSpPr>
          <p:cNvPr id="42" name="Picture Placeholder 40">
            <a:extLst>
              <a:ext uri="{FF2B5EF4-FFF2-40B4-BE49-F238E27FC236}">
                <a16:creationId xmlns:a16="http://schemas.microsoft.com/office/drawing/2014/main" id="{3611A4AC-86F3-E3B4-04A8-AD892E10B14F}"/>
              </a:ext>
            </a:extLst>
          </p:cNvPr>
          <p:cNvSpPr>
            <a:spLocks noGrp="1"/>
          </p:cNvSpPr>
          <p:nvPr>
            <p:ph type="pic" sz="quarter" idx="45"/>
          </p:nvPr>
        </p:nvSpPr>
        <p:spPr>
          <a:xfrm>
            <a:off x="6772030" y="3066229"/>
            <a:ext cx="674687" cy="674687"/>
          </a:xfrm>
        </p:spPr>
        <p:txBody>
          <a:bodyPr/>
          <a:lstStyle/>
          <a:p>
            <a:r>
              <a:rPr lang="en-US" dirty="0"/>
              <a:t>Click icon to add picture</a:t>
            </a:r>
          </a:p>
        </p:txBody>
      </p:sp>
      <p:sp>
        <p:nvSpPr>
          <p:cNvPr id="43" name="Picture Placeholder 40">
            <a:extLst>
              <a:ext uri="{FF2B5EF4-FFF2-40B4-BE49-F238E27FC236}">
                <a16:creationId xmlns:a16="http://schemas.microsoft.com/office/drawing/2014/main" id="{53BA06E7-3494-2D92-C28B-B8C9ED4084B1}"/>
              </a:ext>
            </a:extLst>
          </p:cNvPr>
          <p:cNvSpPr>
            <a:spLocks noGrp="1"/>
          </p:cNvSpPr>
          <p:nvPr>
            <p:ph type="pic" sz="quarter" idx="46"/>
          </p:nvPr>
        </p:nvSpPr>
        <p:spPr>
          <a:xfrm>
            <a:off x="6772029" y="4027345"/>
            <a:ext cx="674687" cy="674687"/>
          </a:xfrm>
        </p:spPr>
        <p:txBody>
          <a:bodyPr/>
          <a:lstStyle/>
          <a:p>
            <a:r>
              <a:rPr lang="en-US" dirty="0"/>
              <a:t>Click icon to add picture</a:t>
            </a:r>
          </a:p>
        </p:txBody>
      </p:sp>
      <p:sp>
        <p:nvSpPr>
          <p:cNvPr id="44" name="Picture Placeholder 40">
            <a:extLst>
              <a:ext uri="{FF2B5EF4-FFF2-40B4-BE49-F238E27FC236}">
                <a16:creationId xmlns:a16="http://schemas.microsoft.com/office/drawing/2014/main" id="{15019548-383B-5174-769E-287796A1526D}"/>
              </a:ext>
            </a:extLst>
          </p:cNvPr>
          <p:cNvSpPr>
            <a:spLocks noGrp="1"/>
          </p:cNvSpPr>
          <p:nvPr>
            <p:ph type="pic" sz="quarter" idx="47"/>
          </p:nvPr>
        </p:nvSpPr>
        <p:spPr>
          <a:xfrm>
            <a:off x="6781738" y="4973850"/>
            <a:ext cx="674687" cy="674687"/>
          </a:xfrm>
        </p:spPr>
        <p:txBody>
          <a:bodyPr/>
          <a:lstStyle/>
          <a:p>
            <a:r>
              <a:rPr lang="en-US" dirty="0"/>
              <a:t>Click icon to add picture</a:t>
            </a:r>
          </a:p>
        </p:txBody>
      </p:sp>
      <p:pic>
        <p:nvPicPr>
          <p:cNvPr id="2" name="Picture 1" descr="A picture containing logo&#10;&#10;Description automatically generated">
            <a:extLst>
              <a:ext uri="{FF2B5EF4-FFF2-40B4-BE49-F238E27FC236}">
                <a16:creationId xmlns:a16="http://schemas.microsoft.com/office/drawing/2014/main" id="{11A66ADB-642F-D0A7-6803-C8217AACBE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9719" y="4916032"/>
            <a:ext cx="1941968" cy="1941968"/>
          </a:xfrm>
          <a:prstGeom prst="rect">
            <a:avLst/>
          </a:prstGeom>
        </p:spPr>
      </p:pic>
    </p:spTree>
    <p:extLst>
      <p:ext uri="{BB962C8B-B14F-4D97-AF65-F5344CB8AC3E}">
        <p14:creationId xmlns:p14="http://schemas.microsoft.com/office/powerpoint/2010/main" val="14415417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8DC98C82-8532-1E99-9298-E6EE508FD2E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150265" cy="1376097"/>
          </a:xfrm>
          <a:prstGeom prst="rect">
            <a:avLst/>
          </a:prstGeom>
        </p:spPr>
      </p:pic>
      <p:sp>
        <p:nvSpPr>
          <p:cNvPr id="6" name="Footer Placeholder 2">
            <a:extLst>
              <a:ext uri="{FF2B5EF4-FFF2-40B4-BE49-F238E27FC236}">
                <a16:creationId xmlns:a16="http://schemas.microsoft.com/office/drawing/2014/main" id="{0E9229B9-FC53-00BD-0742-87A539FFECC2}"/>
              </a:ext>
            </a:extLst>
          </p:cNvPr>
          <p:cNvSpPr>
            <a:spLocks noGrp="1"/>
          </p:cNvSpPr>
          <p:nvPr>
            <p:ph type="ftr" sz="quarter" idx="11"/>
          </p:nvPr>
        </p:nvSpPr>
        <p:spPr>
          <a:xfrm>
            <a:off x="615596" y="6356350"/>
            <a:ext cx="4114800" cy="365125"/>
          </a:xfrm>
        </p:spPr>
        <p:txBody>
          <a:bodyPr/>
          <a:lstStyle/>
          <a:p>
            <a:endParaRPr lang="en-US" dirty="0"/>
          </a:p>
        </p:txBody>
      </p:sp>
      <p:sp>
        <p:nvSpPr>
          <p:cNvPr id="7" name="Text Placeholder 9">
            <a:extLst>
              <a:ext uri="{FF2B5EF4-FFF2-40B4-BE49-F238E27FC236}">
                <a16:creationId xmlns:a16="http://schemas.microsoft.com/office/drawing/2014/main" id="{04177518-AA04-38F5-E2A8-6C9A55FBF4A9}"/>
              </a:ext>
            </a:extLst>
          </p:cNvPr>
          <p:cNvSpPr>
            <a:spLocks noGrp="1"/>
          </p:cNvSpPr>
          <p:nvPr>
            <p:ph type="body" sz="quarter" idx="34" hasCustomPrompt="1"/>
          </p:nvPr>
        </p:nvSpPr>
        <p:spPr>
          <a:xfrm>
            <a:off x="549793" y="1132857"/>
            <a:ext cx="10982657" cy="574675"/>
          </a:xfrm>
        </p:spPr>
        <p:txBody>
          <a:bodyPr>
            <a:normAutofit/>
          </a:bodyPr>
          <a:lstStyle>
            <a:lvl1pPr>
              <a:defRPr sz="3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One Column Text</a:t>
            </a:r>
          </a:p>
        </p:txBody>
      </p:sp>
      <p:sp>
        <p:nvSpPr>
          <p:cNvPr id="9" name="Text Placeholder 8">
            <a:extLst>
              <a:ext uri="{FF2B5EF4-FFF2-40B4-BE49-F238E27FC236}">
                <a16:creationId xmlns:a16="http://schemas.microsoft.com/office/drawing/2014/main" id="{4CF6C21C-DC8F-157B-ECAC-90BDBAFC99C9}"/>
              </a:ext>
            </a:extLst>
          </p:cNvPr>
          <p:cNvSpPr>
            <a:spLocks noGrp="1"/>
          </p:cNvSpPr>
          <p:nvPr>
            <p:ph type="body" sz="quarter" idx="12" hasCustomPrompt="1"/>
          </p:nvPr>
        </p:nvSpPr>
        <p:spPr>
          <a:xfrm>
            <a:off x="575132" y="2485571"/>
            <a:ext cx="10957317" cy="311151"/>
          </a:xfrm>
        </p:spPr>
        <p:txBody>
          <a:bodyPr/>
          <a:lstStyle>
            <a:lvl1pPr>
              <a:defRPr b="1">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SUB HEADLINE</a:t>
            </a:r>
          </a:p>
        </p:txBody>
      </p:sp>
      <p:sp>
        <p:nvSpPr>
          <p:cNvPr id="10" name="Text Placeholder 13">
            <a:extLst>
              <a:ext uri="{FF2B5EF4-FFF2-40B4-BE49-F238E27FC236}">
                <a16:creationId xmlns:a16="http://schemas.microsoft.com/office/drawing/2014/main" id="{38E4F2E4-D5BD-A9C1-64AD-33F78AAE973E}"/>
              </a:ext>
            </a:extLst>
          </p:cNvPr>
          <p:cNvSpPr>
            <a:spLocks noGrp="1"/>
          </p:cNvSpPr>
          <p:nvPr>
            <p:ph type="body" sz="quarter" idx="18"/>
          </p:nvPr>
        </p:nvSpPr>
        <p:spPr>
          <a:xfrm>
            <a:off x="575132" y="2840258"/>
            <a:ext cx="10957317" cy="365125"/>
          </a:xfrm>
        </p:spPr>
        <p:txBody>
          <a:bodyPr>
            <a:normAutofit/>
          </a:bodyPr>
          <a:lstStyle>
            <a:lvl1pPr>
              <a:lnSpc>
                <a:spcPct val="100000"/>
              </a:lnSpc>
              <a:defRPr sz="18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1" name="Text Placeholder 13">
            <a:extLst>
              <a:ext uri="{FF2B5EF4-FFF2-40B4-BE49-F238E27FC236}">
                <a16:creationId xmlns:a16="http://schemas.microsoft.com/office/drawing/2014/main" id="{51C5B207-C824-DEC1-E93C-C8C394D2A762}"/>
              </a:ext>
            </a:extLst>
          </p:cNvPr>
          <p:cNvSpPr>
            <a:spLocks noGrp="1"/>
          </p:cNvSpPr>
          <p:nvPr>
            <p:ph type="body" sz="quarter" idx="35"/>
          </p:nvPr>
        </p:nvSpPr>
        <p:spPr>
          <a:xfrm>
            <a:off x="575131" y="3246438"/>
            <a:ext cx="10957317" cy="2597772"/>
          </a:xfrm>
        </p:spPr>
        <p:txBody>
          <a:bodyPr>
            <a:normAutofit/>
          </a:bodyPr>
          <a:lstStyle>
            <a:lvl1pPr>
              <a:lnSpc>
                <a:spcPct val="100000"/>
              </a:lnSpc>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pic>
        <p:nvPicPr>
          <p:cNvPr id="2" name="Picture 1" descr="A picture containing logo&#10;&#10;Description automatically generated">
            <a:extLst>
              <a:ext uri="{FF2B5EF4-FFF2-40B4-BE49-F238E27FC236}">
                <a16:creationId xmlns:a16="http://schemas.microsoft.com/office/drawing/2014/main" id="{A98860BD-BFF1-99D6-C7F1-904CB16FF6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9719" y="4916032"/>
            <a:ext cx="1941968" cy="1941968"/>
          </a:xfrm>
          <a:prstGeom prst="rect">
            <a:avLst/>
          </a:prstGeom>
        </p:spPr>
      </p:pic>
    </p:spTree>
    <p:extLst>
      <p:ext uri="{BB962C8B-B14F-4D97-AF65-F5344CB8AC3E}">
        <p14:creationId xmlns:p14="http://schemas.microsoft.com/office/powerpoint/2010/main" val="4567430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8DC98C82-8532-1E99-9298-E6EE508FD2E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150265" cy="1376097"/>
          </a:xfrm>
          <a:prstGeom prst="rect">
            <a:avLst/>
          </a:prstGeom>
        </p:spPr>
      </p:pic>
      <p:sp>
        <p:nvSpPr>
          <p:cNvPr id="6" name="Footer Placeholder 2">
            <a:extLst>
              <a:ext uri="{FF2B5EF4-FFF2-40B4-BE49-F238E27FC236}">
                <a16:creationId xmlns:a16="http://schemas.microsoft.com/office/drawing/2014/main" id="{0E9229B9-FC53-00BD-0742-87A539FFECC2}"/>
              </a:ext>
            </a:extLst>
          </p:cNvPr>
          <p:cNvSpPr>
            <a:spLocks noGrp="1"/>
          </p:cNvSpPr>
          <p:nvPr>
            <p:ph type="ftr" sz="quarter" idx="11"/>
          </p:nvPr>
        </p:nvSpPr>
        <p:spPr>
          <a:xfrm>
            <a:off x="615596" y="6356350"/>
            <a:ext cx="4114800" cy="365125"/>
          </a:xfrm>
        </p:spPr>
        <p:txBody>
          <a:bodyPr/>
          <a:lstStyle/>
          <a:p>
            <a:endParaRPr lang="en-US" dirty="0"/>
          </a:p>
        </p:txBody>
      </p:sp>
      <p:sp>
        <p:nvSpPr>
          <p:cNvPr id="7" name="Text Placeholder 9">
            <a:extLst>
              <a:ext uri="{FF2B5EF4-FFF2-40B4-BE49-F238E27FC236}">
                <a16:creationId xmlns:a16="http://schemas.microsoft.com/office/drawing/2014/main" id="{04177518-AA04-38F5-E2A8-6C9A55FBF4A9}"/>
              </a:ext>
            </a:extLst>
          </p:cNvPr>
          <p:cNvSpPr>
            <a:spLocks noGrp="1"/>
          </p:cNvSpPr>
          <p:nvPr>
            <p:ph type="body" sz="quarter" idx="34" hasCustomPrompt="1"/>
          </p:nvPr>
        </p:nvSpPr>
        <p:spPr>
          <a:xfrm>
            <a:off x="549793" y="1132857"/>
            <a:ext cx="10982657" cy="574675"/>
          </a:xfrm>
        </p:spPr>
        <p:txBody>
          <a:bodyPr>
            <a:normAutofit/>
          </a:bodyPr>
          <a:lstStyle>
            <a:lvl1pPr>
              <a:defRPr sz="3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Two Column Text</a:t>
            </a:r>
          </a:p>
        </p:txBody>
      </p:sp>
      <p:sp>
        <p:nvSpPr>
          <p:cNvPr id="9" name="Text Placeholder 8">
            <a:extLst>
              <a:ext uri="{FF2B5EF4-FFF2-40B4-BE49-F238E27FC236}">
                <a16:creationId xmlns:a16="http://schemas.microsoft.com/office/drawing/2014/main" id="{4CF6C21C-DC8F-157B-ECAC-90BDBAFC99C9}"/>
              </a:ext>
            </a:extLst>
          </p:cNvPr>
          <p:cNvSpPr>
            <a:spLocks noGrp="1"/>
          </p:cNvSpPr>
          <p:nvPr>
            <p:ph type="body" sz="quarter" idx="12" hasCustomPrompt="1"/>
          </p:nvPr>
        </p:nvSpPr>
        <p:spPr>
          <a:xfrm>
            <a:off x="575133" y="2485571"/>
            <a:ext cx="5262961" cy="311151"/>
          </a:xfrm>
        </p:spPr>
        <p:txBody>
          <a:bodyPr/>
          <a:lstStyle>
            <a:lvl1pPr>
              <a:defRPr b="1">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SUB HEADLINE</a:t>
            </a:r>
          </a:p>
        </p:txBody>
      </p:sp>
      <p:sp>
        <p:nvSpPr>
          <p:cNvPr id="10" name="Text Placeholder 13">
            <a:extLst>
              <a:ext uri="{FF2B5EF4-FFF2-40B4-BE49-F238E27FC236}">
                <a16:creationId xmlns:a16="http://schemas.microsoft.com/office/drawing/2014/main" id="{38E4F2E4-D5BD-A9C1-64AD-33F78AAE973E}"/>
              </a:ext>
            </a:extLst>
          </p:cNvPr>
          <p:cNvSpPr>
            <a:spLocks noGrp="1"/>
          </p:cNvSpPr>
          <p:nvPr>
            <p:ph type="body" sz="quarter" idx="18"/>
          </p:nvPr>
        </p:nvSpPr>
        <p:spPr>
          <a:xfrm>
            <a:off x="575133" y="2840258"/>
            <a:ext cx="5262961" cy="365125"/>
          </a:xfrm>
        </p:spPr>
        <p:txBody>
          <a:bodyPr>
            <a:normAutofit/>
          </a:bodyPr>
          <a:lstStyle>
            <a:lvl1pPr>
              <a:lnSpc>
                <a:spcPct val="100000"/>
              </a:lnSpc>
              <a:defRPr sz="18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1" name="Text Placeholder 13">
            <a:extLst>
              <a:ext uri="{FF2B5EF4-FFF2-40B4-BE49-F238E27FC236}">
                <a16:creationId xmlns:a16="http://schemas.microsoft.com/office/drawing/2014/main" id="{51C5B207-C824-DEC1-E93C-C8C394D2A762}"/>
              </a:ext>
            </a:extLst>
          </p:cNvPr>
          <p:cNvSpPr>
            <a:spLocks noGrp="1"/>
          </p:cNvSpPr>
          <p:nvPr>
            <p:ph type="body" sz="quarter" idx="35"/>
          </p:nvPr>
        </p:nvSpPr>
        <p:spPr>
          <a:xfrm>
            <a:off x="575132" y="3246438"/>
            <a:ext cx="5262961" cy="2597772"/>
          </a:xfrm>
        </p:spPr>
        <p:txBody>
          <a:bodyPr>
            <a:normAutofit/>
          </a:bodyPr>
          <a:lstStyle>
            <a:lvl1pPr>
              <a:lnSpc>
                <a:spcPct val="100000"/>
              </a:lnSpc>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5" name="Text Placeholder 8">
            <a:extLst>
              <a:ext uri="{FF2B5EF4-FFF2-40B4-BE49-F238E27FC236}">
                <a16:creationId xmlns:a16="http://schemas.microsoft.com/office/drawing/2014/main" id="{D16C1577-7236-E890-28CA-68BCF8CB6F7F}"/>
              </a:ext>
            </a:extLst>
          </p:cNvPr>
          <p:cNvSpPr>
            <a:spLocks noGrp="1"/>
          </p:cNvSpPr>
          <p:nvPr>
            <p:ph type="body" sz="quarter" idx="36" hasCustomPrompt="1"/>
          </p:nvPr>
        </p:nvSpPr>
        <p:spPr>
          <a:xfrm>
            <a:off x="6353909" y="2485571"/>
            <a:ext cx="5262961" cy="311151"/>
          </a:xfrm>
        </p:spPr>
        <p:txBody>
          <a:bodyPr/>
          <a:lstStyle>
            <a:lvl1pPr>
              <a:defRPr b="1">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SUB HEADLINE</a:t>
            </a:r>
          </a:p>
        </p:txBody>
      </p:sp>
      <p:sp>
        <p:nvSpPr>
          <p:cNvPr id="16" name="Text Placeholder 13">
            <a:extLst>
              <a:ext uri="{FF2B5EF4-FFF2-40B4-BE49-F238E27FC236}">
                <a16:creationId xmlns:a16="http://schemas.microsoft.com/office/drawing/2014/main" id="{21A86B85-D6C2-D356-63EE-154738F97208}"/>
              </a:ext>
            </a:extLst>
          </p:cNvPr>
          <p:cNvSpPr>
            <a:spLocks noGrp="1"/>
          </p:cNvSpPr>
          <p:nvPr>
            <p:ph type="body" sz="quarter" idx="37"/>
          </p:nvPr>
        </p:nvSpPr>
        <p:spPr>
          <a:xfrm>
            <a:off x="6353909" y="2840258"/>
            <a:ext cx="5262961" cy="365125"/>
          </a:xfrm>
        </p:spPr>
        <p:txBody>
          <a:bodyPr>
            <a:normAutofit/>
          </a:bodyPr>
          <a:lstStyle>
            <a:lvl1pPr>
              <a:lnSpc>
                <a:spcPct val="100000"/>
              </a:lnSpc>
              <a:defRPr sz="18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7" name="Text Placeholder 13">
            <a:extLst>
              <a:ext uri="{FF2B5EF4-FFF2-40B4-BE49-F238E27FC236}">
                <a16:creationId xmlns:a16="http://schemas.microsoft.com/office/drawing/2014/main" id="{5C349AC8-EA8D-6AF3-31DB-099F1236EE83}"/>
              </a:ext>
            </a:extLst>
          </p:cNvPr>
          <p:cNvSpPr>
            <a:spLocks noGrp="1"/>
          </p:cNvSpPr>
          <p:nvPr>
            <p:ph type="body" sz="quarter" idx="38"/>
          </p:nvPr>
        </p:nvSpPr>
        <p:spPr>
          <a:xfrm>
            <a:off x="6353909" y="3246438"/>
            <a:ext cx="5262961" cy="2597772"/>
          </a:xfrm>
        </p:spPr>
        <p:txBody>
          <a:bodyPr>
            <a:normAutofit/>
          </a:bodyPr>
          <a:lstStyle>
            <a:lvl1pPr>
              <a:lnSpc>
                <a:spcPct val="100000"/>
              </a:lnSpc>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pic>
        <p:nvPicPr>
          <p:cNvPr id="2" name="Picture 1" descr="A picture containing logo&#10;&#10;Description automatically generated">
            <a:extLst>
              <a:ext uri="{FF2B5EF4-FFF2-40B4-BE49-F238E27FC236}">
                <a16:creationId xmlns:a16="http://schemas.microsoft.com/office/drawing/2014/main" id="{5DF7E42F-A5E2-E960-A88F-3F1F7A7F2D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9719" y="4916032"/>
            <a:ext cx="1941968" cy="1941968"/>
          </a:xfrm>
          <a:prstGeom prst="rect">
            <a:avLst/>
          </a:prstGeom>
        </p:spPr>
      </p:pic>
    </p:spTree>
    <p:extLst>
      <p:ext uri="{BB962C8B-B14F-4D97-AF65-F5344CB8AC3E}">
        <p14:creationId xmlns:p14="http://schemas.microsoft.com/office/powerpoint/2010/main" val="11992597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8DC98C82-8532-1E99-9298-E6EE508FD2E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150265" cy="1376097"/>
          </a:xfrm>
          <a:prstGeom prst="rect">
            <a:avLst/>
          </a:prstGeom>
        </p:spPr>
      </p:pic>
      <p:sp>
        <p:nvSpPr>
          <p:cNvPr id="6" name="Footer Placeholder 2">
            <a:extLst>
              <a:ext uri="{FF2B5EF4-FFF2-40B4-BE49-F238E27FC236}">
                <a16:creationId xmlns:a16="http://schemas.microsoft.com/office/drawing/2014/main" id="{0E9229B9-FC53-00BD-0742-87A539FFECC2}"/>
              </a:ext>
            </a:extLst>
          </p:cNvPr>
          <p:cNvSpPr>
            <a:spLocks noGrp="1"/>
          </p:cNvSpPr>
          <p:nvPr>
            <p:ph type="ftr" sz="quarter" idx="11"/>
          </p:nvPr>
        </p:nvSpPr>
        <p:spPr>
          <a:xfrm>
            <a:off x="615596" y="6356350"/>
            <a:ext cx="4114800" cy="365125"/>
          </a:xfrm>
        </p:spPr>
        <p:txBody>
          <a:bodyPr/>
          <a:lstStyle/>
          <a:p>
            <a:endParaRPr lang="en-US" dirty="0"/>
          </a:p>
        </p:txBody>
      </p:sp>
      <p:sp>
        <p:nvSpPr>
          <p:cNvPr id="7" name="Text Placeholder 9">
            <a:extLst>
              <a:ext uri="{FF2B5EF4-FFF2-40B4-BE49-F238E27FC236}">
                <a16:creationId xmlns:a16="http://schemas.microsoft.com/office/drawing/2014/main" id="{04177518-AA04-38F5-E2A8-6C9A55FBF4A9}"/>
              </a:ext>
            </a:extLst>
          </p:cNvPr>
          <p:cNvSpPr>
            <a:spLocks noGrp="1"/>
          </p:cNvSpPr>
          <p:nvPr>
            <p:ph type="body" sz="quarter" idx="34" hasCustomPrompt="1"/>
          </p:nvPr>
        </p:nvSpPr>
        <p:spPr>
          <a:xfrm>
            <a:off x="549793" y="1132857"/>
            <a:ext cx="10982657" cy="574675"/>
          </a:xfrm>
        </p:spPr>
        <p:txBody>
          <a:bodyPr>
            <a:normAutofit/>
          </a:bodyPr>
          <a:lstStyle>
            <a:lvl1pPr>
              <a:defRPr sz="3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Three Column Text</a:t>
            </a:r>
          </a:p>
        </p:txBody>
      </p:sp>
      <p:sp>
        <p:nvSpPr>
          <p:cNvPr id="9" name="Text Placeholder 8">
            <a:extLst>
              <a:ext uri="{FF2B5EF4-FFF2-40B4-BE49-F238E27FC236}">
                <a16:creationId xmlns:a16="http://schemas.microsoft.com/office/drawing/2014/main" id="{4CF6C21C-DC8F-157B-ECAC-90BDBAFC99C9}"/>
              </a:ext>
            </a:extLst>
          </p:cNvPr>
          <p:cNvSpPr>
            <a:spLocks noGrp="1"/>
          </p:cNvSpPr>
          <p:nvPr>
            <p:ph type="body" sz="quarter" idx="12" hasCustomPrompt="1"/>
          </p:nvPr>
        </p:nvSpPr>
        <p:spPr>
          <a:xfrm>
            <a:off x="575133" y="2485571"/>
            <a:ext cx="3366881" cy="311151"/>
          </a:xfrm>
        </p:spPr>
        <p:txBody>
          <a:bodyPr/>
          <a:lstStyle>
            <a:lvl1pPr>
              <a:defRPr b="1">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SUB HEADLINE</a:t>
            </a:r>
          </a:p>
        </p:txBody>
      </p:sp>
      <p:sp>
        <p:nvSpPr>
          <p:cNvPr id="10" name="Text Placeholder 13">
            <a:extLst>
              <a:ext uri="{FF2B5EF4-FFF2-40B4-BE49-F238E27FC236}">
                <a16:creationId xmlns:a16="http://schemas.microsoft.com/office/drawing/2014/main" id="{38E4F2E4-D5BD-A9C1-64AD-33F78AAE973E}"/>
              </a:ext>
            </a:extLst>
          </p:cNvPr>
          <p:cNvSpPr>
            <a:spLocks noGrp="1"/>
          </p:cNvSpPr>
          <p:nvPr>
            <p:ph type="body" sz="quarter" idx="18"/>
          </p:nvPr>
        </p:nvSpPr>
        <p:spPr>
          <a:xfrm>
            <a:off x="575133" y="2840258"/>
            <a:ext cx="3366881" cy="365125"/>
          </a:xfrm>
        </p:spPr>
        <p:txBody>
          <a:bodyPr>
            <a:normAutofit/>
          </a:bodyPr>
          <a:lstStyle>
            <a:lvl1pPr>
              <a:lnSpc>
                <a:spcPct val="100000"/>
              </a:lnSpc>
              <a:defRPr sz="18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1" name="Text Placeholder 13">
            <a:extLst>
              <a:ext uri="{FF2B5EF4-FFF2-40B4-BE49-F238E27FC236}">
                <a16:creationId xmlns:a16="http://schemas.microsoft.com/office/drawing/2014/main" id="{51C5B207-C824-DEC1-E93C-C8C394D2A762}"/>
              </a:ext>
            </a:extLst>
          </p:cNvPr>
          <p:cNvSpPr>
            <a:spLocks noGrp="1"/>
          </p:cNvSpPr>
          <p:nvPr>
            <p:ph type="body" sz="quarter" idx="35"/>
          </p:nvPr>
        </p:nvSpPr>
        <p:spPr>
          <a:xfrm>
            <a:off x="575131" y="3246438"/>
            <a:ext cx="3366883" cy="2597772"/>
          </a:xfrm>
        </p:spPr>
        <p:txBody>
          <a:bodyPr>
            <a:normAutofit/>
          </a:bodyPr>
          <a:lstStyle>
            <a:lvl1pPr>
              <a:lnSpc>
                <a:spcPct val="100000"/>
              </a:lnSpc>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3" name="Text Placeholder 8">
            <a:extLst>
              <a:ext uri="{FF2B5EF4-FFF2-40B4-BE49-F238E27FC236}">
                <a16:creationId xmlns:a16="http://schemas.microsoft.com/office/drawing/2014/main" id="{6F247A58-1031-C928-AAFD-2B0F2E2ADEA8}"/>
              </a:ext>
            </a:extLst>
          </p:cNvPr>
          <p:cNvSpPr>
            <a:spLocks noGrp="1"/>
          </p:cNvSpPr>
          <p:nvPr>
            <p:ph type="body" sz="quarter" idx="36" hasCustomPrompt="1"/>
          </p:nvPr>
        </p:nvSpPr>
        <p:spPr>
          <a:xfrm>
            <a:off x="4412561" y="2485571"/>
            <a:ext cx="3366881" cy="311151"/>
          </a:xfrm>
        </p:spPr>
        <p:txBody>
          <a:bodyPr/>
          <a:lstStyle>
            <a:lvl1pPr>
              <a:defRPr b="1">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SUB HEADLINE</a:t>
            </a:r>
          </a:p>
        </p:txBody>
      </p:sp>
      <p:sp>
        <p:nvSpPr>
          <p:cNvPr id="14" name="Text Placeholder 13">
            <a:extLst>
              <a:ext uri="{FF2B5EF4-FFF2-40B4-BE49-F238E27FC236}">
                <a16:creationId xmlns:a16="http://schemas.microsoft.com/office/drawing/2014/main" id="{9C49DB2E-18B7-D631-5241-53203E2805B2}"/>
              </a:ext>
            </a:extLst>
          </p:cNvPr>
          <p:cNvSpPr>
            <a:spLocks noGrp="1"/>
          </p:cNvSpPr>
          <p:nvPr>
            <p:ph type="body" sz="quarter" idx="37"/>
          </p:nvPr>
        </p:nvSpPr>
        <p:spPr>
          <a:xfrm>
            <a:off x="4412561" y="2840258"/>
            <a:ext cx="3366881" cy="365125"/>
          </a:xfrm>
        </p:spPr>
        <p:txBody>
          <a:bodyPr>
            <a:normAutofit/>
          </a:bodyPr>
          <a:lstStyle>
            <a:lvl1pPr>
              <a:lnSpc>
                <a:spcPct val="100000"/>
              </a:lnSpc>
              <a:defRPr sz="18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5" name="Text Placeholder 13">
            <a:extLst>
              <a:ext uri="{FF2B5EF4-FFF2-40B4-BE49-F238E27FC236}">
                <a16:creationId xmlns:a16="http://schemas.microsoft.com/office/drawing/2014/main" id="{AB952B89-4B10-7AEC-B64A-9B4669CB5EEC}"/>
              </a:ext>
            </a:extLst>
          </p:cNvPr>
          <p:cNvSpPr>
            <a:spLocks noGrp="1"/>
          </p:cNvSpPr>
          <p:nvPr>
            <p:ph type="body" sz="quarter" idx="38"/>
          </p:nvPr>
        </p:nvSpPr>
        <p:spPr>
          <a:xfrm>
            <a:off x="4412559" y="3246438"/>
            <a:ext cx="3366883" cy="2597772"/>
          </a:xfrm>
        </p:spPr>
        <p:txBody>
          <a:bodyPr>
            <a:normAutofit/>
          </a:bodyPr>
          <a:lstStyle>
            <a:lvl1pPr>
              <a:lnSpc>
                <a:spcPct val="100000"/>
              </a:lnSpc>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6" name="Text Placeholder 8">
            <a:extLst>
              <a:ext uri="{FF2B5EF4-FFF2-40B4-BE49-F238E27FC236}">
                <a16:creationId xmlns:a16="http://schemas.microsoft.com/office/drawing/2014/main" id="{6FB09BBD-5FBB-F3EB-6366-674C74DC0276}"/>
              </a:ext>
            </a:extLst>
          </p:cNvPr>
          <p:cNvSpPr>
            <a:spLocks noGrp="1"/>
          </p:cNvSpPr>
          <p:nvPr>
            <p:ph type="body" sz="quarter" idx="39" hasCustomPrompt="1"/>
          </p:nvPr>
        </p:nvSpPr>
        <p:spPr>
          <a:xfrm>
            <a:off x="8249990" y="2485571"/>
            <a:ext cx="3366881" cy="311151"/>
          </a:xfrm>
        </p:spPr>
        <p:txBody>
          <a:bodyPr/>
          <a:lstStyle>
            <a:lvl1pPr>
              <a:defRPr b="1">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SUB HEADLINE</a:t>
            </a:r>
          </a:p>
        </p:txBody>
      </p:sp>
      <p:sp>
        <p:nvSpPr>
          <p:cNvPr id="17" name="Text Placeholder 13">
            <a:extLst>
              <a:ext uri="{FF2B5EF4-FFF2-40B4-BE49-F238E27FC236}">
                <a16:creationId xmlns:a16="http://schemas.microsoft.com/office/drawing/2014/main" id="{C93791F7-3E05-247E-F63D-511020FFB881}"/>
              </a:ext>
            </a:extLst>
          </p:cNvPr>
          <p:cNvSpPr>
            <a:spLocks noGrp="1"/>
          </p:cNvSpPr>
          <p:nvPr>
            <p:ph type="body" sz="quarter" idx="40"/>
          </p:nvPr>
        </p:nvSpPr>
        <p:spPr>
          <a:xfrm>
            <a:off x="8249990" y="2840258"/>
            <a:ext cx="3366881" cy="365125"/>
          </a:xfrm>
        </p:spPr>
        <p:txBody>
          <a:bodyPr>
            <a:normAutofit/>
          </a:bodyPr>
          <a:lstStyle>
            <a:lvl1pPr>
              <a:lnSpc>
                <a:spcPct val="100000"/>
              </a:lnSpc>
              <a:defRPr sz="18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8" name="Text Placeholder 13">
            <a:extLst>
              <a:ext uri="{FF2B5EF4-FFF2-40B4-BE49-F238E27FC236}">
                <a16:creationId xmlns:a16="http://schemas.microsoft.com/office/drawing/2014/main" id="{EF9A9BA8-588A-1AFC-6203-EAAA87163200}"/>
              </a:ext>
            </a:extLst>
          </p:cNvPr>
          <p:cNvSpPr>
            <a:spLocks noGrp="1"/>
          </p:cNvSpPr>
          <p:nvPr>
            <p:ph type="body" sz="quarter" idx="41"/>
          </p:nvPr>
        </p:nvSpPr>
        <p:spPr>
          <a:xfrm>
            <a:off x="8249989" y="3246438"/>
            <a:ext cx="3366883" cy="2597772"/>
          </a:xfrm>
        </p:spPr>
        <p:txBody>
          <a:bodyPr>
            <a:normAutofit/>
          </a:bodyPr>
          <a:lstStyle>
            <a:lvl1pPr>
              <a:lnSpc>
                <a:spcPct val="100000"/>
              </a:lnSpc>
              <a:defRPr sz="1400">
                <a:solidFill>
                  <a:schemeClr val="accent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pic>
        <p:nvPicPr>
          <p:cNvPr id="3" name="Picture 2" descr="A picture containing logo&#10;&#10;Description automatically generated">
            <a:extLst>
              <a:ext uri="{FF2B5EF4-FFF2-40B4-BE49-F238E27FC236}">
                <a16:creationId xmlns:a16="http://schemas.microsoft.com/office/drawing/2014/main" id="{406C846C-6AF7-E8B5-E731-BFFEB0721D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9719" y="4916032"/>
            <a:ext cx="1941968" cy="1941968"/>
          </a:xfrm>
          <a:prstGeom prst="rect">
            <a:avLst/>
          </a:prstGeom>
        </p:spPr>
      </p:pic>
    </p:spTree>
    <p:extLst>
      <p:ext uri="{BB962C8B-B14F-4D97-AF65-F5344CB8AC3E}">
        <p14:creationId xmlns:p14="http://schemas.microsoft.com/office/powerpoint/2010/main" val="35977999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45C61A8-503D-3E84-D51F-7AAFB04DFBC0}"/>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2">
            <a:extLst>
              <a:ext uri="{FF2B5EF4-FFF2-40B4-BE49-F238E27FC236}">
                <a16:creationId xmlns:a16="http://schemas.microsoft.com/office/drawing/2014/main" id="{49FE5E15-E50D-24BB-BE35-25227EC42E22}"/>
              </a:ext>
            </a:extLst>
          </p:cNvPr>
          <p:cNvSpPr>
            <a:spLocks noGrp="1"/>
          </p:cNvSpPr>
          <p:nvPr>
            <p:ph type="ftr" sz="quarter" idx="11"/>
          </p:nvPr>
        </p:nvSpPr>
        <p:spPr>
          <a:xfrm>
            <a:off x="615596" y="6356350"/>
            <a:ext cx="4114800" cy="365125"/>
          </a:xfrm>
        </p:spPr>
        <p:txBody>
          <a:bodyPr/>
          <a:lstStyle>
            <a:lvl1pPr>
              <a:defRPr>
                <a:solidFill>
                  <a:schemeClr val="bg1"/>
                </a:solidFill>
              </a:defRPr>
            </a:lvl1pPr>
          </a:lstStyle>
          <a:p>
            <a:endParaRPr lang="en-US" dirty="0"/>
          </a:p>
        </p:txBody>
      </p:sp>
      <p:pic>
        <p:nvPicPr>
          <p:cNvPr id="6" name="Picture 5" descr="Background pattern&#10;&#10;Description automatically generated">
            <a:extLst>
              <a:ext uri="{FF2B5EF4-FFF2-40B4-BE49-F238E27FC236}">
                <a16:creationId xmlns:a16="http://schemas.microsoft.com/office/drawing/2014/main" id="{87AE1FA1-58F2-B590-7484-7B8347F919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152896" cy="1379245"/>
          </a:xfrm>
          <a:prstGeom prst="rect">
            <a:avLst/>
          </a:prstGeom>
        </p:spPr>
      </p:pic>
      <p:sp>
        <p:nvSpPr>
          <p:cNvPr id="7" name="Text Placeholder 9">
            <a:extLst>
              <a:ext uri="{FF2B5EF4-FFF2-40B4-BE49-F238E27FC236}">
                <a16:creationId xmlns:a16="http://schemas.microsoft.com/office/drawing/2014/main" id="{5DBBF8D2-AF02-8EF5-E8CD-0D0EAA67A001}"/>
              </a:ext>
            </a:extLst>
          </p:cNvPr>
          <p:cNvSpPr>
            <a:spLocks noGrp="1"/>
          </p:cNvSpPr>
          <p:nvPr>
            <p:ph type="body" sz="quarter" idx="34" hasCustomPrompt="1"/>
          </p:nvPr>
        </p:nvSpPr>
        <p:spPr>
          <a:xfrm>
            <a:off x="549793" y="918784"/>
            <a:ext cx="10982657" cy="574675"/>
          </a:xfrm>
        </p:spPr>
        <p:txBody>
          <a:bodyPr>
            <a:normAutofit/>
          </a:bodyPr>
          <a:lstStyle>
            <a:lvl1pPr>
              <a:defRPr sz="3600"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Process infographic</a:t>
            </a:r>
          </a:p>
        </p:txBody>
      </p:sp>
      <p:sp>
        <p:nvSpPr>
          <p:cNvPr id="9" name="Text Placeholder 13">
            <a:extLst>
              <a:ext uri="{FF2B5EF4-FFF2-40B4-BE49-F238E27FC236}">
                <a16:creationId xmlns:a16="http://schemas.microsoft.com/office/drawing/2014/main" id="{A6272A8A-EF59-4747-C4E8-D8DE9CAF1594}"/>
              </a:ext>
            </a:extLst>
          </p:cNvPr>
          <p:cNvSpPr>
            <a:spLocks noGrp="1"/>
          </p:cNvSpPr>
          <p:nvPr>
            <p:ph type="body" sz="quarter" idx="18"/>
          </p:nvPr>
        </p:nvSpPr>
        <p:spPr>
          <a:xfrm>
            <a:off x="2740334" y="2424342"/>
            <a:ext cx="2247581" cy="365125"/>
          </a:xfrm>
        </p:spPr>
        <p:txBody>
          <a:bodyPr>
            <a:normAutofit/>
          </a:bodyPr>
          <a:lstStyle>
            <a:lvl1pPr>
              <a:lnSpc>
                <a:spcPct val="100000"/>
              </a:lnSpc>
              <a:defRPr sz="18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0" name="Text Placeholder 13">
            <a:extLst>
              <a:ext uri="{FF2B5EF4-FFF2-40B4-BE49-F238E27FC236}">
                <a16:creationId xmlns:a16="http://schemas.microsoft.com/office/drawing/2014/main" id="{EA702402-71DE-4C70-E2DF-47AAE4A5174D}"/>
              </a:ext>
            </a:extLst>
          </p:cNvPr>
          <p:cNvSpPr>
            <a:spLocks noGrp="1"/>
          </p:cNvSpPr>
          <p:nvPr>
            <p:ph type="body" sz="quarter" idx="35"/>
          </p:nvPr>
        </p:nvSpPr>
        <p:spPr>
          <a:xfrm>
            <a:off x="2740334" y="3035471"/>
            <a:ext cx="1953996" cy="365125"/>
          </a:xfrm>
        </p:spPr>
        <p:txBody>
          <a:bodyPr>
            <a:normAutofit/>
          </a:bodyPr>
          <a:lstStyle>
            <a:lvl1pPr>
              <a:lnSpc>
                <a:spcPct val="100000"/>
              </a:lnSpc>
              <a:defRPr sz="18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1" name="Text Placeholder 13">
            <a:extLst>
              <a:ext uri="{FF2B5EF4-FFF2-40B4-BE49-F238E27FC236}">
                <a16:creationId xmlns:a16="http://schemas.microsoft.com/office/drawing/2014/main" id="{BAD146D3-905B-8E9B-02ED-02E4ADF4D8BA}"/>
              </a:ext>
            </a:extLst>
          </p:cNvPr>
          <p:cNvSpPr>
            <a:spLocks noGrp="1"/>
          </p:cNvSpPr>
          <p:nvPr>
            <p:ph type="body" sz="quarter" idx="36"/>
          </p:nvPr>
        </p:nvSpPr>
        <p:spPr>
          <a:xfrm>
            <a:off x="2740334" y="3668008"/>
            <a:ext cx="1953996" cy="365125"/>
          </a:xfrm>
        </p:spPr>
        <p:txBody>
          <a:bodyPr>
            <a:normAutofit/>
          </a:bodyPr>
          <a:lstStyle>
            <a:lvl1pPr>
              <a:lnSpc>
                <a:spcPct val="100000"/>
              </a:lnSpc>
              <a:defRPr sz="18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2" name="Text Placeholder 13">
            <a:extLst>
              <a:ext uri="{FF2B5EF4-FFF2-40B4-BE49-F238E27FC236}">
                <a16:creationId xmlns:a16="http://schemas.microsoft.com/office/drawing/2014/main" id="{6BFC825F-48F2-A352-235C-09575914CB9F}"/>
              </a:ext>
            </a:extLst>
          </p:cNvPr>
          <p:cNvSpPr>
            <a:spLocks noGrp="1"/>
          </p:cNvSpPr>
          <p:nvPr>
            <p:ph type="body" sz="quarter" idx="37"/>
          </p:nvPr>
        </p:nvSpPr>
        <p:spPr>
          <a:xfrm>
            <a:off x="2740334" y="4266650"/>
            <a:ext cx="2247581" cy="365125"/>
          </a:xfrm>
        </p:spPr>
        <p:txBody>
          <a:bodyPr>
            <a:normAutofit/>
          </a:bodyPr>
          <a:lstStyle>
            <a:lvl1pPr>
              <a:lnSpc>
                <a:spcPct val="100000"/>
              </a:lnSpc>
              <a:defRPr sz="18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3" name="Text Placeholder 13">
            <a:extLst>
              <a:ext uri="{FF2B5EF4-FFF2-40B4-BE49-F238E27FC236}">
                <a16:creationId xmlns:a16="http://schemas.microsoft.com/office/drawing/2014/main" id="{3A8015C8-4D3B-C37C-69AC-A4DC791B2211}"/>
              </a:ext>
            </a:extLst>
          </p:cNvPr>
          <p:cNvSpPr>
            <a:spLocks noGrp="1"/>
          </p:cNvSpPr>
          <p:nvPr>
            <p:ph type="body" sz="quarter" idx="38"/>
          </p:nvPr>
        </p:nvSpPr>
        <p:spPr>
          <a:xfrm>
            <a:off x="6754722" y="2423536"/>
            <a:ext cx="2247581" cy="365125"/>
          </a:xfrm>
        </p:spPr>
        <p:txBody>
          <a:bodyPr>
            <a:normAutofit/>
          </a:bodyPr>
          <a:lstStyle>
            <a:lvl1pPr algn="r">
              <a:lnSpc>
                <a:spcPct val="100000"/>
              </a:lnSpc>
              <a:defRPr sz="18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4" name="Text Placeholder 13">
            <a:extLst>
              <a:ext uri="{FF2B5EF4-FFF2-40B4-BE49-F238E27FC236}">
                <a16:creationId xmlns:a16="http://schemas.microsoft.com/office/drawing/2014/main" id="{474A705F-F663-A915-646F-DA200B774087}"/>
              </a:ext>
            </a:extLst>
          </p:cNvPr>
          <p:cNvSpPr>
            <a:spLocks noGrp="1"/>
          </p:cNvSpPr>
          <p:nvPr>
            <p:ph type="body" sz="quarter" idx="39"/>
          </p:nvPr>
        </p:nvSpPr>
        <p:spPr>
          <a:xfrm>
            <a:off x="7046091" y="3039603"/>
            <a:ext cx="1953996" cy="365125"/>
          </a:xfrm>
        </p:spPr>
        <p:txBody>
          <a:bodyPr>
            <a:normAutofit/>
          </a:bodyPr>
          <a:lstStyle>
            <a:lvl1pPr algn="r">
              <a:lnSpc>
                <a:spcPct val="100000"/>
              </a:lnSpc>
              <a:defRPr sz="18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6" name="Text Placeholder 13">
            <a:extLst>
              <a:ext uri="{FF2B5EF4-FFF2-40B4-BE49-F238E27FC236}">
                <a16:creationId xmlns:a16="http://schemas.microsoft.com/office/drawing/2014/main" id="{78DEB980-B290-B91B-5AE1-3881F69F9F05}"/>
              </a:ext>
            </a:extLst>
          </p:cNvPr>
          <p:cNvSpPr>
            <a:spLocks noGrp="1"/>
          </p:cNvSpPr>
          <p:nvPr>
            <p:ph type="body" sz="quarter" idx="40"/>
          </p:nvPr>
        </p:nvSpPr>
        <p:spPr>
          <a:xfrm>
            <a:off x="7046091" y="3655668"/>
            <a:ext cx="1953996" cy="365125"/>
          </a:xfrm>
        </p:spPr>
        <p:txBody>
          <a:bodyPr>
            <a:normAutofit/>
          </a:bodyPr>
          <a:lstStyle>
            <a:lvl1pPr algn="r">
              <a:lnSpc>
                <a:spcPct val="100000"/>
              </a:lnSpc>
              <a:defRPr sz="18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7" name="Text Placeholder 13">
            <a:extLst>
              <a:ext uri="{FF2B5EF4-FFF2-40B4-BE49-F238E27FC236}">
                <a16:creationId xmlns:a16="http://schemas.microsoft.com/office/drawing/2014/main" id="{E36E9BA4-0B0B-930A-98F3-028AFC4B4BCF}"/>
              </a:ext>
            </a:extLst>
          </p:cNvPr>
          <p:cNvSpPr>
            <a:spLocks noGrp="1"/>
          </p:cNvSpPr>
          <p:nvPr>
            <p:ph type="body" sz="quarter" idx="41"/>
          </p:nvPr>
        </p:nvSpPr>
        <p:spPr>
          <a:xfrm>
            <a:off x="6776936" y="4271736"/>
            <a:ext cx="2247581" cy="365125"/>
          </a:xfrm>
        </p:spPr>
        <p:txBody>
          <a:bodyPr>
            <a:normAutofit/>
          </a:bodyPr>
          <a:lstStyle>
            <a:lvl1pPr algn="r">
              <a:lnSpc>
                <a:spcPct val="100000"/>
              </a:lnSpc>
              <a:defRPr sz="18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8" name="Text Placeholder 8">
            <a:extLst>
              <a:ext uri="{FF2B5EF4-FFF2-40B4-BE49-F238E27FC236}">
                <a16:creationId xmlns:a16="http://schemas.microsoft.com/office/drawing/2014/main" id="{813BFD26-73A0-74A9-9C36-E6BCF48E1AA7}"/>
              </a:ext>
            </a:extLst>
          </p:cNvPr>
          <p:cNvSpPr>
            <a:spLocks noGrp="1"/>
          </p:cNvSpPr>
          <p:nvPr>
            <p:ph type="body" sz="quarter" idx="12" hasCustomPrompt="1"/>
          </p:nvPr>
        </p:nvSpPr>
        <p:spPr>
          <a:xfrm>
            <a:off x="4828420" y="3588015"/>
            <a:ext cx="2083581" cy="311151"/>
          </a:xfrm>
        </p:spPr>
        <p:txBody>
          <a:bodyPr/>
          <a:lstStyle>
            <a:lvl1pPr algn="ctr">
              <a:defRPr b="1">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HEADLINE</a:t>
            </a:r>
          </a:p>
        </p:txBody>
      </p:sp>
      <p:pic>
        <p:nvPicPr>
          <p:cNvPr id="2" name="Picture 1" descr="Logo&#10;&#10;Description automatically generated">
            <a:extLst>
              <a:ext uri="{FF2B5EF4-FFF2-40B4-BE49-F238E27FC236}">
                <a16:creationId xmlns:a16="http://schemas.microsoft.com/office/drawing/2014/main" id="{CFCA8737-B069-461A-E6E7-3E43819F5A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4400" y="4920563"/>
            <a:ext cx="1947600" cy="1947600"/>
          </a:xfrm>
          <a:prstGeom prst="rect">
            <a:avLst/>
          </a:prstGeom>
        </p:spPr>
      </p:pic>
    </p:spTree>
    <p:extLst>
      <p:ext uri="{BB962C8B-B14F-4D97-AF65-F5344CB8AC3E}">
        <p14:creationId xmlns:p14="http://schemas.microsoft.com/office/powerpoint/2010/main" val="4748893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82539634-5FE0-39A2-F018-AA128922C2BE}"/>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2">
            <a:extLst>
              <a:ext uri="{FF2B5EF4-FFF2-40B4-BE49-F238E27FC236}">
                <a16:creationId xmlns:a16="http://schemas.microsoft.com/office/drawing/2014/main" id="{18EE1100-EEF0-9763-E298-41A279D51E78}"/>
              </a:ext>
            </a:extLst>
          </p:cNvPr>
          <p:cNvSpPr>
            <a:spLocks noGrp="1"/>
          </p:cNvSpPr>
          <p:nvPr>
            <p:ph type="ftr" sz="quarter" idx="11"/>
          </p:nvPr>
        </p:nvSpPr>
        <p:spPr>
          <a:xfrm>
            <a:off x="615596" y="6356350"/>
            <a:ext cx="4114800" cy="365125"/>
          </a:xfrm>
        </p:spPr>
        <p:txBody>
          <a:bodyPr/>
          <a:lstStyle>
            <a:lvl1pPr>
              <a:defRPr>
                <a:solidFill>
                  <a:schemeClr val="bg1"/>
                </a:solidFill>
              </a:defRPr>
            </a:lvl1pPr>
          </a:lstStyle>
          <a:p>
            <a:endParaRPr lang="en-US" dirty="0"/>
          </a:p>
        </p:txBody>
      </p:sp>
      <p:pic>
        <p:nvPicPr>
          <p:cNvPr id="6" name="Picture 5" descr="Background pattern&#10;&#10;Description automatically generated">
            <a:extLst>
              <a:ext uri="{FF2B5EF4-FFF2-40B4-BE49-F238E27FC236}">
                <a16:creationId xmlns:a16="http://schemas.microsoft.com/office/drawing/2014/main" id="{656DE188-EFCA-95EB-E52A-1165BA538C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152896" cy="1379245"/>
          </a:xfrm>
          <a:prstGeom prst="rect">
            <a:avLst/>
          </a:prstGeom>
        </p:spPr>
      </p:pic>
      <p:sp>
        <p:nvSpPr>
          <p:cNvPr id="15" name="Text Placeholder 13">
            <a:extLst>
              <a:ext uri="{FF2B5EF4-FFF2-40B4-BE49-F238E27FC236}">
                <a16:creationId xmlns:a16="http://schemas.microsoft.com/office/drawing/2014/main" id="{63AE1B94-0750-BF21-868E-0BB711579E3A}"/>
              </a:ext>
            </a:extLst>
          </p:cNvPr>
          <p:cNvSpPr>
            <a:spLocks noGrp="1"/>
          </p:cNvSpPr>
          <p:nvPr>
            <p:ph type="body" sz="quarter" idx="18"/>
          </p:nvPr>
        </p:nvSpPr>
        <p:spPr>
          <a:xfrm>
            <a:off x="3777437" y="2459716"/>
            <a:ext cx="1161079" cy="613771"/>
          </a:xfrm>
        </p:spPr>
        <p:txBody>
          <a:bodyPr>
            <a:normAutofit/>
          </a:bodyPr>
          <a:lstStyle>
            <a:lvl1pPr>
              <a:lnSpc>
                <a:spcPct val="100000"/>
              </a:lnSpc>
              <a:defRPr sz="14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6" name="Text Placeholder 13">
            <a:extLst>
              <a:ext uri="{FF2B5EF4-FFF2-40B4-BE49-F238E27FC236}">
                <a16:creationId xmlns:a16="http://schemas.microsoft.com/office/drawing/2014/main" id="{AC480154-BB21-D0D7-A9D2-80180950414D}"/>
              </a:ext>
            </a:extLst>
          </p:cNvPr>
          <p:cNvSpPr>
            <a:spLocks noGrp="1"/>
          </p:cNvSpPr>
          <p:nvPr>
            <p:ph type="body" sz="quarter" idx="19"/>
          </p:nvPr>
        </p:nvSpPr>
        <p:spPr>
          <a:xfrm>
            <a:off x="2773837" y="4042381"/>
            <a:ext cx="1920491" cy="613771"/>
          </a:xfrm>
        </p:spPr>
        <p:txBody>
          <a:bodyPr>
            <a:normAutofit/>
          </a:bodyPr>
          <a:lstStyle>
            <a:lvl1pPr>
              <a:lnSpc>
                <a:spcPct val="100000"/>
              </a:lnSpc>
              <a:defRPr sz="14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7" name="Text Placeholder 13">
            <a:extLst>
              <a:ext uri="{FF2B5EF4-FFF2-40B4-BE49-F238E27FC236}">
                <a16:creationId xmlns:a16="http://schemas.microsoft.com/office/drawing/2014/main" id="{A985F430-A998-9C55-A104-2CDECF2C6E73}"/>
              </a:ext>
            </a:extLst>
          </p:cNvPr>
          <p:cNvSpPr>
            <a:spLocks noGrp="1"/>
          </p:cNvSpPr>
          <p:nvPr>
            <p:ph type="body" sz="quarter" idx="20"/>
          </p:nvPr>
        </p:nvSpPr>
        <p:spPr>
          <a:xfrm>
            <a:off x="3697413" y="5567820"/>
            <a:ext cx="1669719" cy="613771"/>
          </a:xfrm>
        </p:spPr>
        <p:txBody>
          <a:bodyPr>
            <a:normAutofit/>
          </a:bodyPr>
          <a:lstStyle>
            <a:lvl1pPr>
              <a:lnSpc>
                <a:spcPct val="100000"/>
              </a:lnSpc>
              <a:defRPr sz="14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8" name="Text Placeholder 13">
            <a:extLst>
              <a:ext uri="{FF2B5EF4-FFF2-40B4-BE49-F238E27FC236}">
                <a16:creationId xmlns:a16="http://schemas.microsoft.com/office/drawing/2014/main" id="{43154C54-4CF2-0B66-0CD0-F59746E818AD}"/>
              </a:ext>
            </a:extLst>
          </p:cNvPr>
          <p:cNvSpPr>
            <a:spLocks noGrp="1"/>
          </p:cNvSpPr>
          <p:nvPr>
            <p:ph type="body" sz="quarter" idx="21"/>
          </p:nvPr>
        </p:nvSpPr>
        <p:spPr>
          <a:xfrm>
            <a:off x="5345994" y="6175265"/>
            <a:ext cx="1733727" cy="613771"/>
          </a:xfrm>
        </p:spPr>
        <p:txBody>
          <a:bodyPr>
            <a:normAutofit/>
          </a:bodyPr>
          <a:lstStyle>
            <a:lvl1pPr>
              <a:lnSpc>
                <a:spcPct val="100000"/>
              </a:lnSpc>
              <a:defRPr sz="14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9" name="Text Placeholder 13">
            <a:extLst>
              <a:ext uri="{FF2B5EF4-FFF2-40B4-BE49-F238E27FC236}">
                <a16:creationId xmlns:a16="http://schemas.microsoft.com/office/drawing/2014/main" id="{7EDFFA87-52A4-49B1-33D5-72D011C4426E}"/>
              </a:ext>
            </a:extLst>
          </p:cNvPr>
          <p:cNvSpPr>
            <a:spLocks noGrp="1"/>
          </p:cNvSpPr>
          <p:nvPr>
            <p:ph type="body" sz="quarter" idx="22"/>
          </p:nvPr>
        </p:nvSpPr>
        <p:spPr>
          <a:xfrm>
            <a:off x="7037947" y="5568135"/>
            <a:ext cx="1558637" cy="613771"/>
          </a:xfrm>
        </p:spPr>
        <p:txBody>
          <a:bodyPr>
            <a:normAutofit/>
          </a:bodyPr>
          <a:lstStyle>
            <a:lvl1pPr>
              <a:lnSpc>
                <a:spcPct val="100000"/>
              </a:lnSpc>
              <a:defRPr sz="14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0" name="Text Placeholder 13">
            <a:extLst>
              <a:ext uri="{FF2B5EF4-FFF2-40B4-BE49-F238E27FC236}">
                <a16:creationId xmlns:a16="http://schemas.microsoft.com/office/drawing/2014/main" id="{B24435D0-A9AC-5934-9195-B01FAB4B4EAF}"/>
              </a:ext>
            </a:extLst>
          </p:cNvPr>
          <p:cNvSpPr>
            <a:spLocks noGrp="1"/>
          </p:cNvSpPr>
          <p:nvPr>
            <p:ph type="body" sz="quarter" idx="23"/>
          </p:nvPr>
        </p:nvSpPr>
        <p:spPr>
          <a:xfrm>
            <a:off x="7978884" y="4042381"/>
            <a:ext cx="1639136" cy="613771"/>
          </a:xfrm>
        </p:spPr>
        <p:txBody>
          <a:bodyPr>
            <a:normAutofit/>
          </a:bodyPr>
          <a:lstStyle>
            <a:lvl1pPr>
              <a:lnSpc>
                <a:spcPct val="100000"/>
              </a:lnSpc>
              <a:defRPr sz="14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1" name="Text Placeholder 13">
            <a:extLst>
              <a:ext uri="{FF2B5EF4-FFF2-40B4-BE49-F238E27FC236}">
                <a16:creationId xmlns:a16="http://schemas.microsoft.com/office/drawing/2014/main" id="{E6E98AA1-B08C-AFE5-665F-414102B590C4}"/>
              </a:ext>
            </a:extLst>
          </p:cNvPr>
          <p:cNvSpPr>
            <a:spLocks noGrp="1"/>
          </p:cNvSpPr>
          <p:nvPr>
            <p:ph type="body" sz="quarter" idx="24"/>
          </p:nvPr>
        </p:nvSpPr>
        <p:spPr>
          <a:xfrm>
            <a:off x="6986996" y="2459716"/>
            <a:ext cx="1842011" cy="613771"/>
          </a:xfrm>
        </p:spPr>
        <p:txBody>
          <a:bodyPr>
            <a:normAutofit/>
          </a:bodyPr>
          <a:lstStyle>
            <a:lvl1pPr>
              <a:lnSpc>
                <a:spcPct val="100000"/>
              </a:lnSpc>
              <a:defRPr sz="1400">
                <a:solidFill>
                  <a:schemeClr val="bg1"/>
                </a:solidFill>
              </a:defRPr>
            </a:lvl1pPr>
            <a:lvl2pPr marL="0" indent="0">
              <a:defRPr sz="1600">
                <a:solidFill>
                  <a:schemeClr val="accent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8" name="Text Placeholder 8">
            <a:extLst>
              <a:ext uri="{FF2B5EF4-FFF2-40B4-BE49-F238E27FC236}">
                <a16:creationId xmlns:a16="http://schemas.microsoft.com/office/drawing/2014/main" id="{56C3B66C-2CEB-6345-F1DB-9C035D810F7E}"/>
              </a:ext>
            </a:extLst>
          </p:cNvPr>
          <p:cNvSpPr>
            <a:spLocks noGrp="1"/>
          </p:cNvSpPr>
          <p:nvPr>
            <p:ph type="body" sz="quarter" idx="12" hasCustomPrompt="1"/>
          </p:nvPr>
        </p:nvSpPr>
        <p:spPr>
          <a:xfrm>
            <a:off x="4938515" y="3581899"/>
            <a:ext cx="2083581" cy="311151"/>
          </a:xfrm>
        </p:spPr>
        <p:txBody>
          <a:bodyPr/>
          <a:lstStyle>
            <a:lvl1pPr algn="ctr">
              <a:defRPr b="1">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HEADLINE</a:t>
            </a:r>
          </a:p>
        </p:txBody>
      </p:sp>
      <p:sp>
        <p:nvSpPr>
          <p:cNvPr id="38" name="Text Placeholder 9">
            <a:extLst>
              <a:ext uri="{FF2B5EF4-FFF2-40B4-BE49-F238E27FC236}">
                <a16:creationId xmlns:a16="http://schemas.microsoft.com/office/drawing/2014/main" id="{187B39DF-D49F-A5F1-23EC-9D6809E1729C}"/>
              </a:ext>
            </a:extLst>
          </p:cNvPr>
          <p:cNvSpPr>
            <a:spLocks noGrp="1"/>
          </p:cNvSpPr>
          <p:nvPr>
            <p:ph type="body" sz="quarter" idx="34" hasCustomPrompt="1"/>
          </p:nvPr>
        </p:nvSpPr>
        <p:spPr>
          <a:xfrm>
            <a:off x="537560" y="820797"/>
            <a:ext cx="10982657" cy="574675"/>
          </a:xfrm>
        </p:spPr>
        <p:txBody>
          <a:bodyPr>
            <a:normAutofit/>
          </a:bodyPr>
          <a:lstStyle>
            <a:lvl1pPr>
              <a:defRPr sz="3600"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Process infographic</a:t>
            </a:r>
          </a:p>
        </p:txBody>
      </p:sp>
      <p:sp>
        <p:nvSpPr>
          <p:cNvPr id="43" name="Picture Placeholder 42">
            <a:extLst>
              <a:ext uri="{FF2B5EF4-FFF2-40B4-BE49-F238E27FC236}">
                <a16:creationId xmlns:a16="http://schemas.microsoft.com/office/drawing/2014/main" id="{DCBC6043-A116-583D-F8B0-947512A2BD0E}"/>
              </a:ext>
            </a:extLst>
          </p:cNvPr>
          <p:cNvSpPr>
            <a:spLocks noGrp="1"/>
          </p:cNvSpPr>
          <p:nvPr>
            <p:ph type="pic" sz="quarter" idx="35"/>
          </p:nvPr>
        </p:nvSpPr>
        <p:spPr>
          <a:xfrm>
            <a:off x="4054121" y="1737523"/>
            <a:ext cx="676275" cy="676275"/>
          </a:xfrm>
        </p:spPr>
        <p:txBody>
          <a:bodyPr/>
          <a:lstStyle/>
          <a:p>
            <a:r>
              <a:rPr lang="en-US" dirty="0"/>
              <a:t>Click icon to add picture</a:t>
            </a:r>
          </a:p>
        </p:txBody>
      </p:sp>
      <p:sp>
        <p:nvSpPr>
          <p:cNvPr id="44" name="Picture Placeholder 42">
            <a:extLst>
              <a:ext uri="{FF2B5EF4-FFF2-40B4-BE49-F238E27FC236}">
                <a16:creationId xmlns:a16="http://schemas.microsoft.com/office/drawing/2014/main" id="{AD7A0A03-8131-8FB9-D67D-3B39A6411A07}"/>
              </a:ext>
            </a:extLst>
          </p:cNvPr>
          <p:cNvSpPr>
            <a:spLocks noGrp="1"/>
          </p:cNvSpPr>
          <p:nvPr>
            <p:ph type="pic" sz="quarter" idx="36"/>
          </p:nvPr>
        </p:nvSpPr>
        <p:spPr>
          <a:xfrm>
            <a:off x="3044581" y="3302453"/>
            <a:ext cx="676275" cy="676275"/>
          </a:xfrm>
        </p:spPr>
        <p:txBody>
          <a:bodyPr/>
          <a:lstStyle/>
          <a:p>
            <a:r>
              <a:rPr lang="en-US" dirty="0"/>
              <a:t>Click icon to add picture</a:t>
            </a:r>
          </a:p>
        </p:txBody>
      </p:sp>
      <p:sp>
        <p:nvSpPr>
          <p:cNvPr id="45" name="Picture Placeholder 42">
            <a:extLst>
              <a:ext uri="{FF2B5EF4-FFF2-40B4-BE49-F238E27FC236}">
                <a16:creationId xmlns:a16="http://schemas.microsoft.com/office/drawing/2014/main" id="{73528B07-C950-EB95-C103-2728278C4D13}"/>
              </a:ext>
            </a:extLst>
          </p:cNvPr>
          <p:cNvSpPr>
            <a:spLocks noGrp="1"/>
          </p:cNvSpPr>
          <p:nvPr>
            <p:ph type="pic" sz="quarter" idx="37"/>
          </p:nvPr>
        </p:nvSpPr>
        <p:spPr>
          <a:xfrm>
            <a:off x="4053768" y="4856245"/>
            <a:ext cx="676275" cy="676275"/>
          </a:xfrm>
        </p:spPr>
        <p:txBody>
          <a:bodyPr/>
          <a:lstStyle/>
          <a:p>
            <a:r>
              <a:rPr lang="en-US" dirty="0"/>
              <a:t>Click icon to add picture</a:t>
            </a:r>
          </a:p>
        </p:txBody>
      </p:sp>
      <p:sp>
        <p:nvSpPr>
          <p:cNvPr id="46" name="Picture Placeholder 42">
            <a:extLst>
              <a:ext uri="{FF2B5EF4-FFF2-40B4-BE49-F238E27FC236}">
                <a16:creationId xmlns:a16="http://schemas.microsoft.com/office/drawing/2014/main" id="{41538D0E-3227-A98E-B252-3C82480F227C}"/>
              </a:ext>
            </a:extLst>
          </p:cNvPr>
          <p:cNvSpPr>
            <a:spLocks noGrp="1"/>
          </p:cNvSpPr>
          <p:nvPr>
            <p:ph type="pic" sz="quarter" idx="38"/>
          </p:nvPr>
        </p:nvSpPr>
        <p:spPr>
          <a:xfrm>
            <a:off x="5652353" y="5431483"/>
            <a:ext cx="676275" cy="676275"/>
          </a:xfrm>
        </p:spPr>
        <p:txBody>
          <a:bodyPr/>
          <a:lstStyle/>
          <a:p>
            <a:r>
              <a:rPr lang="en-US" dirty="0"/>
              <a:t>Click icon to add picture</a:t>
            </a:r>
          </a:p>
        </p:txBody>
      </p:sp>
      <p:sp>
        <p:nvSpPr>
          <p:cNvPr id="47" name="Picture Placeholder 42">
            <a:extLst>
              <a:ext uri="{FF2B5EF4-FFF2-40B4-BE49-F238E27FC236}">
                <a16:creationId xmlns:a16="http://schemas.microsoft.com/office/drawing/2014/main" id="{7F8FF14D-8AC5-0F06-30DD-92B89A2AFEFF}"/>
              </a:ext>
            </a:extLst>
          </p:cNvPr>
          <p:cNvSpPr>
            <a:spLocks noGrp="1"/>
          </p:cNvSpPr>
          <p:nvPr>
            <p:ph type="pic" sz="quarter" idx="39"/>
          </p:nvPr>
        </p:nvSpPr>
        <p:spPr>
          <a:xfrm>
            <a:off x="7250937" y="4863417"/>
            <a:ext cx="676275" cy="676275"/>
          </a:xfrm>
        </p:spPr>
        <p:txBody>
          <a:bodyPr/>
          <a:lstStyle/>
          <a:p>
            <a:r>
              <a:rPr lang="en-US" dirty="0"/>
              <a:t>Click icon to add picture</a:t>
            </a:r>
          </a:p>
        </p:txBody>
      </p:sp>
      <p:sp>
        <p:nvSpPr>
          <p:cNvPr id="48" name="Picture Placeholder 42">
            <a:extLst>
              <a:ext uri="{FF2B5EF4-FFF2-40B4-BE49-F238E27FC236}">
                <a16:creationId xmlns:a16="http://schemas.microsoft.com/office/drawing/2014/main" id="{A3402C58-990E-AA84-1A40-AAE434F0212B}"/>
              </a:ext>
            </a:extLst>
          </p:cNvPr>
          <p:cNvSpPr>
            <a:spLocks noGrp="1"/>
          </p:cNvSpPr>
          <p:nvPr>
            <p:ph type="pic" sz="quarter" idx="40"/>
          </p:nvPr>
        </p:nvSpPr>
        <p:spPr>
          <a:xfrm>
            <a:off x="8258092" y="3302453"/>
            <a:ext cx="676275" cy="676275"/>
          </a:xfrm>
        </p:spPr>
        <p:txBody>
          <a:bodyPr/>
          <a:lstStyle/>
          <a:p>
            <a:r>
              <a:rPr lang="en-US" dirty="0"/>
              <a:t>Click icon to add picture</a:t>
            </a:r>
          </a:p>
        </p:txBody>
      </p:sp>
      <p:sp>
        <p:nvSpPr>
          <p:cNvPr id="49" name="Picture Placeholder 42">
            <a:extLst>
              <a:ext uri="{FF2B5EF4-FFF2-40B4-BE49-F238E27FC236}">
                <a16:creationId xmlns:a16="http://schemas.microsoft.com/office/drawing/2014/main" id="{E0DB6988-8638-B2AB-50D8-5FBC80DEC234}"/>
              </a:ext>
            </a:extLst>
          </p:cNvPr>
          <p:cNvSpPr>
            <a:spLocks noGrp="1"/>
          </p:cNvSpPr>
          <p:nvPr>
            <p:ph type="pic" sz="quarter" idx="41"/>
          </p:nvPr>
        </p:nvSpPr>
        <p:spPr>
          <a:xfrm>
            <a:off x="7250937" y="1743093"/>
            <a:ext cx="676275" cy="676275"/>
          </a:xfrm>
        </p:spPr>
        <p:txBody>
          <a:bodyPr/>
          <a:lstStyle/>
          <a:p>
            <a:r>
              <a:rPr lang="en-US" dirty="0"/>
              <a:t>Click icon to add picture</a:t>
            </a:r>
          </a:p>
        </p:txBody>
      </p:sp>
      <p:pic>
        <p:nvPicPr>
          <p:cNvPr id="2" name="Picture 1" descr="Logo&#10;&#10;Description automatically generated">
            <a:extLst>
              <a:ext uri="{FF2B5EF4-FFF2-40B4-BE49-F238E27FC236}">
                <a16:creationId xmlns:a16="http://schemas.microsoft.com/office/drawing/2014/main" id="{E36417EB-538D-FABE-40D5-1DB04AC655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4400" y="4920563"/>
            <a:ext cx="1947600" cy="1947600"/>
          </a:xfrm>
          <a:prstGeom prst="rect">
            <a:avLst/>
          </a:prstGeom>
        </p:spPr>
      </p:pic>
    </p:spTree>
    <p:extLst>
      <p:ext uri="{BB962C8B-B14F-4D97-AF65-F5344CB8AC3E}">
        <p14:creationId xmlns:p14="http://schemas.microsoft.com/office/powerpoint/2010/main" val="25462332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599E0-99DD-49F7-A7AF-FF53891EF82F}"/>
              </a:ext>
            </a:extLst>
          </p:cNvPr>
          <p:cNvSpPr>
            <a:spLocks noGrp="1"/>
          </p:cNvSpPr>
          <p:nvPr>
            <p:ph type="ctrTitle" hasCustomPrompt="1"/>
          </p:nvPr>
        </p:nvSpPr>
        <p:spPr>
          <a:xfrm>
            <a:off x="1524000" y="1967023"/>
            <a:ext cx="9144000" cy="1542940"/>
          </a:xfrm>
          <a:prstGeom prst="rect">
            <a:avLst/>
          </a:prstGeom>
        </p:spPr>
        <p:txBody>
          <a:bodyPr anchor="b"/>
          <a:lstStyle>
            <a:lvl1pPr algn="ctr">
              <a:defRPr sz="4000">
                <a:solidFill>
                  <a:srgbClr val="0C385D"/>
                </a:solidFill>
                <a:latin typeface="Arial Black" panose="020B0A04020102020204" pitchFamily="34" charset="0"/>
              </a:defRPr>
            </a:lvl1pPr>
          </a:lstStyle>
          <a:p>
            <a:r>
              <a:rPr lang="en-US" dirty="0"/>
              <a:t>Title</a:t>
            </a:r>
            <a:endParaRPr lang="en-AU" dirty="0"/>
          </a:p>
        </p:txBody>
      </p:sp>
      <p:sp>
        <p:nvSpPr>
          <p:cNvPr id="3" name="Subtitle 2">
            <a:extLst>
              <a:ext uri="{FF2B5EF4-FFF2-40B4-BE49-F238E27FC236}">
                <a16:creationId xmlns:a16="http://schemas.microsoft.com/office/drawing/2014/main" id="{BA3E5F71-DAEB-4D8A-B638-540538185C4E}"/>
              </a:ext>
            </a:extLst>
          </p:cNvPr>
          <p:cNvSpPr>
            <a:spLocks noGrp="1"/>
          </p:cNvSpPr>
          <p:nvPr>
            <p:ph type="subTitle" idx="1" hasCustomPrompt="1"/>
          </p:nvPr>
        </p:nvSpPr>
        <p:spPr>
          <a:xfrm>
            <a:off x="1524000" y="3602038"/>
            <a:ext cx="9144000" cy="1299571"/>
          </a:xfrm>
        </p:spPr>
        <p:txBody>
          <a:bodyPr>
            <a:normAutofit/>
          </a:bodyPr>
          <a:lstStyle>
            <a:lvl1pPr marL="0" indent="0" algn="ctr">
              <a:buNone/>
              <a:defRPr sz="3200">
                <a:solidFill>
                  <a:srgbClr val="4A819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en-AU" dirty="0"/>
          </a:p>
        </p:txBody>
      </p:sp>
      <p:sp>
        <p:nvSpPr>
          <p:cNvPr id="4" name="Date Placeholder 3">
            <a:extLst>
              <a:ext uri="{FF2B5EF4-FFF2-40B4-BE49-F238E27FC236}">
                <a16:creationId xmlns:a16="http://schemas.microsoft.com/office/drawing/2014/main" id="{61E66169-2510-4A87-BA59-6EE21E6BFD6E}"/>
              </a:ext>
            </a:extLst>
          </p:cNvPr>
          <p:cNvSpPr>
            <a:spLocks noGrp="1"/>
          </p:cNvSpPr>
          <p:nvPr>
            <p:ph type="dt" sz="half" idx="10"/>
          </p:nvPr>
        </p:nvSpPr>
        <p:spPr>
          <a:xfrm>
            <a:off x="721830" y="6356350"/>
            <a:ext cx="2743200" cy="365125"/>
          </a:xfrm>
        </p:spPr>
        <p:txBody>
          <a:bodyPr/>
          <a:lstStyle/>
          <a:p>
            <a:fld id="{34892A7C-1B6B-4ADB-9766-5C711B64E20D}" type="datetimeFigureOut">
              <a:rPr lang="en-AU" smtClean="0"/>
              <a:t>14/08/2023</a:t>
            </a:fld>
            <a:endParaRPr lang="en-AU"/>
          </a:p>
        </p:txBody>
      </p:sp>
      <p:pic>
        <p:nvPicPr>
          <p:cNvPr id="6" name="Picture 5">
            <a:extLst>
              <a:ext uri="{FF2B5EF4-FFF2-40B4-BE49-F238E27FC236}">
                <a16:creationId xmlns:a16="http://schemas.microsoft.com/office/drawing/2014/main" id="{A2CA8AC8-2A27-488C-AFFA-573DA31B11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1830" y="350855"/>
            <a:ext cx="2743200" cy="888797"/>
          </a:xfrm>
          <a:prstGeom prst="rect">
            <a:avLst/>
          </a:prstGeom>
        </p:spPr>
      </p:pic>
    </p:spTree>
    <p:extLst>
      <p:ext uri="{BB962C8B-B14F-4D97-AF65-F5344CB8AC3E}">
        <p14:creationId xmlns:p14="http://schemas.microsoft.com/office/powerpoint/2010/main" val="42405561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D4FC3-37DF-4321-B517-631177A54890}"/>
              </a:ext>
            </a:extLst>
          </p:cNvPr>
          <p:cNvSpPr>
            <a:spLocks noGrp="1"/>
          </p:cNvSpPr>
          <p:nvPr>
            <p:ph type="title" hasCustomPrompt="1"/>
          </p:nvPr>
        </p:nvSpPr>
        <p:spPr>
          <a:xfrm>
            <a:off x="838200" y="595977"/>
            <a:ext cx="8142767" cy="690563"/>
          </a:xfrm>
          <a:prstGeom prst="rect">
            <a:avLst/>
          </a:prstGeom>
        </p:spPr>
        <p:txBody>
          <a:bodyPr/>
          <a:lstStyle>
            <a:lvl1pPr algn="l">
              <a:defRPr sz="2800" b="1" baseline="0">
                <a:solidFill>
                  <a:srgbClr val="0C385D"/>
                </a:solidFill>
                <a:latin typeface="Arial" panose="020B0604020202020204" pitchFamily="34" charset="0"/>
                <a:cs typeface="Arial" panose="020B0604020202020204" pitchFamily="34" charset="0"/>
              </a:defRPr>
            </a:lvl1pPr>
          </a:lstStyle>
          <a:p>
            <a:r>
              <a:rPr lang="en-US" dirty="0"/>
              <a:t>Slide title</a:t>
            </a:r>
            <a:endParaRPr lang="en-AU" dirty="0"/>
          </a:p>
        </p:txBody>
      </p:sp>
      <p:sp>
        <p:nvSpPr>
          <p:cNvPr id="5" name="Text Placeholder 4">
            <a:extLst>
              <a:ext uri="{FF2B5EF4-FFF2-40B4-BE49-F238E27FC236}">
                <a16:creationId xmlns:a16="http://schemas.microsoft.com/office/drawing/2014/main" id="{E4A60FC1-66CC-4B58-84F2-169C45CB8279}"/>
              </a:ext>
            </a:extLst>
          </p:cNvPr>
          <p:cNvSpPr>
            <a:spLocks noGrp="1"/>
          </p:cNvSpPr>
          <p:nvPr>
            <p:ph type="body" sz="quarter" idx="10"/>
          </p:nvPr>
        </p:nvSpPr>
        <p:spPr>
          <a:xfrm>
            <a:off x="838200" y="1562100"/>
            <a:ext cx="10325100" cy="4797425"/>
          </a:xfrm>
        </p:spPr>
        <p:txBody>
          <a:bodyPr/>
          <a:lstStyle>
            <a:lvl1pPr>
              <a:defRPr sz="2000" b="1">
                <a:latin typeface="Arial" panose="020B0604020202020204" pitchFamily="34" charset="0"/>
                <a:cs typeface="Arial" panose="020B0604020202020204" pitchFamily="34" charset="0"/>
              </a:defRPr>
            </a:lvl1pPr>
            <a:lvl2pPr>
              <a:defRPr sz="1800"/>
            </a:lvl2pPr>
            <a:lvl3pPr>
              <a:defRPr sz="1600">
                <a:solidFill>
                  <a:schemeClr val="tx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586667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6FD928F-AAEE-4864-89D8-E94A8F94274D}"/>
              </a:ext>
            </a:extLst>
          </p:cNvPr>
          <p:cNvSpPr>
            <a:spLocks noGrp="1"/>
          </p:cNvSpPr>
          <p:nvPr>
            <p:ph sz="half" idx="2"/>
          </p:nvPr>
        </p:nvSpPr>
        <p:spPr>
          <a:xfrm>
            <a:off x="839788" y="1562986"/>
            <a:ext cx="5157787" cy="4626677"/>
          </a:xfrm>
        </p:spPr>
        <p:txBody>
          <a:bodyPr/>
          <a:lstStyle>
            <a:lvl1pPr>
              <a:defRPr sz="2000" b="1">
                <a:latin typeface="Arial" panose="020B0604020202020204" pitchFamily="34" charset="0"/>
                <a:cs typeface="Arial" panose="020B0604020202020204" pitchFamily="34" charset="0"/>
              </a:defRPr>
            </a:lvl1pPr>
            <a:lvl2pPr>
              <a:defRPr sz="1800"/>
            </a:lvl2pPr>
            <a:lvl3pPr>
              <a:defRPr sz="1600">
                <a:solidFill>
                  <a:schemeClr val="tx1"/>
                </a:solidFill>
              </a:defRPr>
            </a:lvl3pPr>
            <a:lvl4pPr>
              <a:defRPr sz="2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
            <a:extLst>
              <a:ext uri="{FF2B5EF4-FFF2-40B4-BE49-F238E27FC236}">
                <a16:creationId xmlns:a16="http://schemas.microsoft.com/office/drawing/2014/main" id="{81688D13-6CDF-454F-B768-1D8F1EE38C44}"/>
              </a:ext>
            </a:extLst>
          </p:cNvPr>
          <p:cNvSpPr>
            <a:spLocks noGrp="1"/>
          </p:cNvSpPr>
          <p:nvPr>
            <p:ph type="title" hasCustomPrompt="1"/>
          </p:nvPr>
        </p:nvSpPr>
        <p:spPr>
          <a:xfrm>
            <a:off x="838200" y="595977"/>
            <a:ext cx="8142767" cy="690563"/>
          </a:xfrm>
          <a:prstGeom prst="rect">
            <a:avLst/>
          </a:prstGeom>
        </p:spPr>
        <p:txBody>
          <a:bodyPr/>
          <a:lstStyle>
            <a:lvl1pPr algn="l">
              <a:defRPr sz="2800" b="1" baseline="0">
                <a:solidFill>
                  <a:srgbClr val="0C385D"/>
                </a:solidFill>
                <a:latin typeface="Arial" panose="020B0604020202020204" pitchFamily="34" charset="0"/>
                <a:cs typeface="Arial" panose="020B0604020202020204" pitchFamily="34" charset="0"/>
              </a:defRPr>
            </a:lvl1pPr>
          </a:lstStyle>
          <a:p>
            <a:r>
              <a:rPr lang="en-US" dirty="0"/>
              <a:t>Slide title</a:t>
            </a:r>
            <a:endParaRPr lang="en-AU" dirty="0"/>
          </a:p>
        </p:txBody>
      </p:sp>
      <p:sp>
        <p:nvSpPr>
          <p:cNvPr id="5" name="Content Placeholder 3">
            <a:extLst>
              <a:ext uri="{FF2B5EF4-FFF2-40B4-BE49-F238E27FC236}">
                <a16:creationId xmlns:a16="http://schemas.microsoft.com/office/drawing/2014/main" id="{16A64E83-C28F-4422-9FF9-DC84A4B68C74}"/>
              </a:ext>
            </a:extLst>
          </p:cNvPr>
          <p:cNvSpPr>
            <a:spLocks noGrp="1"/>
          </p:cNvSpPr>
          <p:nvPr>
            <p:ph sz="half" idx="10"/>
          </p:nvPr>
        </p:nvSpPr>
        <p:spPr>
          <a:xfrm>
            <a:off x="6194427" y="1562986"/>
            <a:ext cx="5157787" cy="4626677"/>
          </a:xfrm>
        </p:spPr>
        <p:txBody>
          <a:bodyPr/>
          <a:lstStyle>
            <a:lvl1pPr>
              <a:defRPr sz="2000" b="1">
                <a:latin typeface="Arial" panose="020B0604020202020204" pitchFamily="34" charset="0"/>
                <a:cs typeface="Arial" panose="020B0604020202020204" pitchFamily="34" charset="0"/>
              </a:defRPr>
            </a:lvl1pPr>
            <a:lvl2pPr>
              <a:defRPr sz="1800"/>
            </a:lvl2pPr>
            <a:lvl3pPr>
              <a:defRPr sz="1600">
                <a:solidFill>
                  <a:schemeClr val="tx1"/>
                </a:solidFill>
              </a:defRPr>
            </a:lvl3pPr>
            <a:lvl4pPr>
              <a:defRPr sz="20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68591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2" name="Text Placeholder 10">
            <a:extLst>
              <a:ext uri="{FF2B5EF4-FFF2-40B4-BE49-F238E27FC236}">
                <a16:creationId xmlns:a16="http://schemas.microsoft.com/office/drawing/2014/main" id="{C60D2F8A-EC16-C512-9789-DF4E33B08944}"/>
              </a:ext>
            </a:extLst>
          </p:cNvPr>
          <p:cNvSpPr>
            <a:spLocks noGrp="1"/>
          </p:cNvSpPr>
          <p:nvPr>
            <p:ph type="body" sz="quarter" idx="13"/>
          </p:nvPr>
        </p:nvSpPr>
        <p:spPr>
          <a:xfrm>
            <a:off x="7497898" y="2156754"/>
            <a:ext cx="4347330" cy="601213"/>
          </a:xfrm>
        </p:spPr>
        <p:txBody>
          <a:bodyPr>
            <a:noAutofit/>
          </a:bodyPr>
          <a:lstStyle>
            <a:lvl1pPr>
              <a:defRPr sz="1600">
                <a:solidFill>
                  <a:schemeClr val="accent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p:txBody>
      </p:sp>
      <p:sp>
        <p:nvSpPr>
          <p:cNvPr id="23" name="Text Placeholder 10">
            <a:extLst>
              <a:ext uri="{FF2B5EF4-FFF2-40B4-BE49-F238E27FC236}">
                <a16:creationId xmlns:a16="http://schemas.microsoft.com/office/drawing/2014/main" id="{944F3863-F50C-49B6-4DEF-3CD128AB5191}"/>
              </a:ext>
            </a:extLst>
          </p:cNvPr>
          <p:cNvSpPr>
            <a:spLocks noGrp="1"/>
          </p:cNvSpPr>
          <p:nvPr>
            <p:ph type="body" sz="quarter" idx="14"/>
          </p:nvPr>
        </p:nvSpPr>
        <p:spPr>
          <a:xfrm>
            <a:off x="7497898" y="2881999"/>
            <a:ext cx="4347330" cy="601213"/>
          </a:xfrm>
        </p:spPr>
        <p:txBody>
          <a:bodyPr>
            <a:noAutofit/>
          </a:bodyPr>
          <a:lstStyle>
            <a:lvl1pPr>
              <a:defRPr sz="1600">
                <a:solidFill>
                  <a:schemeClr val="accent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p:txBody>
      </p:sp>
      <p:sp>
        <p:nvSpPr>
          <p:cNvPr id="24" name="Text Placeholder 10">
            <a:extLst>
              <a:ext uri="{FF2B5EF4-FFF2-40B4-BE49-F238E27FC236}">
                <a16:creationId xmlns:a16="http://schemas.microsoft.com/office/drawing/2014/main" id="{A760CC87-C66B-9E38-76C6-6EC1D19C7468}"/>
              </a:ext>
            </a:extLst>
          </p:cNvPr>
          <p:cNvSpPr>
            <a:spLocks noGrp="1"/>
          </p:cNvSpPr>
          <p:nvPr>
            <p:ph type="body" sz="quarter" idx="15"/>
          </p:nvPr>
        </p:nvSpPr>
        <p:spPr>
          <a:xfrm>
            <a:off x="7497898" y="3616239"/>
            <a:ext cx="4347330" cy="601213"/>
          </a:xfrm>
        </p:spPr>
        <p:txBody>
          <a:bodyPr>
            <a:noAutofit/>
          </a:bodyPr>
          <a:lstStyle>
            <a:lvl1pPr>
              <a:defRPr sz="1600">
                <a:solidFill>
                  <a:schemeClr val="accent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p:txBody>
      </p:sp>
      <p:sp>
        <p:nvSpPr>
          <p:cNvPr id="25" name="Text Placeholder 10">
            <a:extLst>
              <a:ext uri="{FF2B5EF4-FFF2-40B4-BE49-F238E27FC236}">
                <a16:creationId xmlns:a16="http://schemas.microsoft.com/office/drawing/2014/main" id="{A19C5321-7078-8DC3-A3BA-BB50FA9FCFD7}"/>
              </a:ext>
            </a:extLst>
          </p:cNvPr>
          <p:cNvSpPr>
            <a:spLocks noGrp="1"/>
          </p:cNvSpPr>
          <p:nvPr>
            <p:ph type="body" sz="quarter" idx="16"/>
          </p:nvPr>
        </p:nvSpPr>
        <p:spPr>
          <a:xfrm>
            <a:off x="7497898" y="4350479"/>
            <a:ext cx="4347330" cy="601213"/>
          </a:xfrm>
        </p:spPr>
        <p:txBody>
          <a:bodyPr>
            <a:noAutofit/>
          </a:bodyPr>
          <a:lstStyle>
            <a:lvl1pPr>
              <a:defRPr sz="1600">
                <a:solidFill>
                  <a:schemeClr val="accent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p:txBody>
      </p:sp>
      <p:sp>
        <p:nvSpPr>
          <p:cNvPr id="26" name="Text Placeholder 10">
            <a:extLst>
              <a:ext uri="{FF2B5EF4-FFF2-40B4-BE49-F238E27FC236}">
                <a16:creationId xmlns:a16="http://schemas.microsoft.com/office/drawing/2014/main" id="{3FDB94E2-EB58-D661-A21F-331F940E1E47}"/>
              </a:ext>
            </a:extLst>
          </p:cNvPr>
          <p:cNvSpPr>
            <a:spLocks noGrp="1"/>
          </p:cNvSpPr>
          <p:nvPr>
            <p:ph type="body" sz="quarter" idx="17"/>
          </p:nvPr>
        </p:nvSpPr>
        <p:spPr>
          <a:xfrm>
            <a:off x="7497898" y="5081721"/>
            <a:ext cx="4347330" cy="601213"/>
          </a:xfrm>
        </p:spPr>
        <p:txBody>
          <a:bodyPr>
            <a:noAutofit/>
          </a:bodyPr>
          <a:lstStyle>
            <a:lvl1pPr>
              <a:defRPr sz="1600">
                <a:solidFill>
                  <a:schemeClr val="accent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p:txBody>
      </p:sp>
      <p:sp>
        <p:nvSpPr>
          <p:cNvPr id="29" name="Footer Placeholder 2">
            <a:extLst>
              <a:ext uri="{FF2B5EF4-FFF2-40B4-BE49-F238E27FC236}">
                <a16:creationId xmlns:a16="http://schemas.microsoft.com/office/drawing/2014/main" id="{2A9F6063-9D53-7A45-6401-6CB2101F8E0A}"/>
              </a:ext>
            </a:extLst>
          </p:cNvPr>
          <p:cNvSpPr>
            <a:spLocks noGrp="1"/>
          </p:cNvSpPr>
          <p:nvPr>
            <p:ph type="ftr" sz="quarter" idx="11"/>
          </p:nvPr>
        </p:nvSpPr>
        <p:spPr>
          <a:xfrm>
            <a:off x="615596" y="6356349"/>
            <a:ext cx="4114800" cy="365125"/>
          </a:xfrm>
        </p:spPr>
        <p:txBody>
          <a:bodyPr/>
          <a:lstStyle/>
          <a:p>
            <a:endParaRPr lang="en-US"/>
          </a:p>
        </p:txBody>
      </p:sp>
      <p:sp>
        <p:nvSpPr>
          <p:cNvPr id="3" name="Picture Placeholder 2">
            <a:extLst>
              <a:ext uri="{FF2B5EF4-FFF2-40B4-BE49-F238E27FC236}">
                <a16:creationId xmlns:a16="http://schemas.microsoft.com/office/drawing/2014/main" id="{CEAA6947-0B2E-6F91-D394-21B3AC0AD5C2}"/>
              </a:ext>
            </a:extLst>
          </p:cNvPr>
          <p:cNvSpPr>
            <a:spLocks noGrp="1"/>
          </p:cNvSpPr>
          <p:nvPr>
            <p:ph type="pic" sz="quarter" idx="18"/>
          </p:nvPr>
        </p:nvSpPr>
        <p:spPr>
          <a:xfrm>
            <a:off x="0" y="0"/>
            <a:ext cx="6365875" cy="6858000"/>
          </a:xfrm>
        </p:spPr>
        <p:txBody>
          <a:bodyPr/>
          <a:lstStyle/>
          <a:p>
            <a:endParaRPr lang="en-US"/>
          </a:p>
        </p:txBody>
      </p:sp>
      <p:pic>
        <p:nvPicPr>
          <p:cNvPr id="2" name="Picture 1" descr="A picture containing logo&#10;&#10;Description automatically generated">
            <a:extLst>
              <a:ext uri="{FF2B5EF4-FFF2-40B4-BE49-F238E27FC236}">
                <a16:creationId xmlns:a16="http://schemas.microsoft.com/office/drawing/2014/main" id="{C77128D9-9381-0B94-B352-7F5B0EEDC0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0032" y="4916032"/>
            <a:ext cx="1941968" cy="1941968"/>
          </a:xfrm>
          <a:prstGeom prst="rect">
            <a:avLst/>
          </a:prstGeom>
        </p:spPr>
      </p:pic>
    </p:spTree>
    <p:extLst>
      <p:ext uri="{BB962C8B-B14F-4D97-AF65-F5344CB8AC3E}">
        <p14:creationId xmlns:p14="http://schemas.microsoft.com/office/powerpoint/2010/main" val="10218406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ight hand 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D66DBDF-0808-4E40-B933-3DEB3300CF5E}"/>
              </a:ext>
            </a:extLst>
          </p:cNvPr>
          <p:cNvSpPr>
            <a:spLocks noGrp="1"/>
          </p:cNvSpPr>
          <p:nvPr>
            <p:ph type="pic" idx="1" hasCustomPrompt="1"/>
          </p:nvPr>
        </p:nvSpPr>
        <p:spPr>
          <a:xfrm>
            <a:off x="5183188" y="1520456"/>
            <a:ext cx="6172200" cy="4840587"/>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dirty="0"/>
              <a:t>Picture/graph</a:t>
            </a:r>
          </a:p>
        </p:txBody>
      </p:sp>
      <p:sp>
        <p:nvSpPr>
          <p:cNvPr id="9" name="Title 1">
            <a:extLst>
              <a:ext uri="{FF2B5EF4-FFF2-40B4-BE49-F238E27FC236}">
                <a16:creationId xmlns:a16="http://schemas.microsoft.com/office/drawing/2014/main" id="{6D7A9BC9-4263-4906-B335-904B71D35EA8}"/>
              </a:ext>
            </a:extLst>
          </p:cNvPr>
          <p:cNvSpPr>
            <a:spLocks noGrp="1"/>
          </p:cNvSpPr>
          <p:nvPr>
            <p:ph type="title" hasCustomPrompt="1"/>
          </p:nvPr>
        </p:nvSpPr>
        <p:spPr>
          <a:xfrm>
            <a:off x="838200" y="595977"/>
            <a:ext cx="8142767" cy="690563"/>
          </a:xfrm>
          <a:prstGeom prst="rect">
            <a:avLst/>
          </a:prstGeom>
        </p:spPr>
        <p:txBody>
          <a:bodyPr/>
          <a:lstStyle>
            <a:lvl1pPr algn="l">
              <a:defRPr sz="2800" b="1" baseline="0">
                <a:solidFill>
                  <a:srgbClr val="0C385D"/>
                </a:solidFill>
                <a:latin typeface="Arial" panose="020B0604020202020204" pitchFamily="34" charset="0"/>
                <a:cs typeface="Arial" panose="020B0604020202020204" pitchFamily="34" charset="0"/>
              </a:defRPr>
            </a:lvl1pPr>
          </a:lstStyle>
          <a:p>
            <a:r>
              <a:rPr lang="en-US" dirty="0"/>
              <a:t>Slide title</a:t>
            </a:r>
            <a:endParaRPr lang="en-AU" dirty="0"/>
          </a:p>
        </p:txBody>
      </p:sp>
      <p:sp>
        <p:nvSpPr>
          <p:cNvPr id="6" name="Content Placeholder 3">
            <a:extLst>
              <a:ext uri="{FF2B5EF4-FFF2-40B4-BE49-F238E27FC236}">
                <a16:creationId xmlns:a16="http://schemas.microsoft.com/office/drawing/2014/main" id="{A10137D9-26DD-479A-9846-ACB73320A45A}"/>
              </a:ext>
            </a:extLst>
          </p:cNvPr>
          <p:cNvSpPr>
            <a:spLocks noGrp="1"/>
          </p:cNvSpPr>
          <p:nvPr>
            <p:ph sz="half" idx="2"/>
          </p:nvPr>
        </p:nvSpPr>
        <p:spPr>
          <a:xfrm>
            <a:off x="836612" y="2055419"/>
            <a:ext cx="3698961" cy="3770659"/>
          </a:xfrm>
        </p:spPr>
        <p:txBody>
          <a:bodyPr/>
          <a:lstStyle>
            <a:lvl1pPr>
              <a:defRPr sz="2000" b="1">
                <a:latin typeface="Arial" panose="020B0604020202020204" pitchFamily="34" charset="0"/>
                <a:cs typeface="Arial" panose="020B0604020202020204" pitchFamily="34" charset="0"/>
              </a:defRPr>
            </a:lvl1pPr>
            <a:lvl2pPr>
              <a:defRPr sz="1800"/>
            </a:lvl2pPr>
            <a:lvl3pPr>
              <a:defRPr sz="1600">
                <a:solidFill>
                  <a:schemeClr val="tx1"/>
                </a:solidFill>
              </a:defRPr>
            </a:lvl3pPr>
            <a:lvl4pPr>
              <a:defRPr sz="2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7F37D2F2-20C7-4D49-8420-E8FEBB7DD860}"/>
              </a:ext>
            </a:extLst>
          </p:cNvPr>
          <p:cNvSpPr>
            <a:spLocks noGrp="1"/>
          </p:cNvSpPr>
          <p:nvPr>
            <p:ph type="body" sz="quarter" idx="11" hasCustomPrompt="1"/>
          </p:nvPr>
        </p:nvSpPr>
        <p:spPr>
          <a:xfrm>
            <a:off x="9101138" y="6420334"/>
            <a:ext cx="2254250" cy="349250"/>
          </a:xfrm>
        </p:spPr>
        <p:txBody>
          <a:bodyPr>
            <a:noAutofit/>
          </a:bodyPr>
          <a:lstStyle>
            <a:lvl1pPr marL="0" indent="0" algn="r">
              <a:buNone/>
              <a:defRPr sz="1200">
                <a:latin typeface="Arial" panose="020B0604020202020204" pitchFamily="34" charset="0"/>
                <a:cs typeface="Arial" panose="020B0604020202020204" pitchFamily="34" charset="0"/>
              </a:defRPr>
            </a:lvl1pPr>
            <a:lvl2pPr>
              <a:defRPr sz="1000">
                <a:latin typeface="Arial" panose="020B0604020202020204" pitchFamily="34" charset="0"/>
                <a:cs typeface="Arial" panose="020B0604020202020204" pitchFamily="34" charset="0"/>
              </a:defRPr>
            </a:lvl2pPr>
            <a:lvl3pPr>
              <a:defRPr sz="1000">
                <a:latin typeface="Arial" panose="020B0604020202020204" pitchFamily="34" charset="0"/>
                <a:cs typeface="Arial" panose="020B0604020202020204" pitchFamily="34" charset="0"/>
              </a:defRPr>
            </a:lvl3pPr>
            <a:lvl4pPr>
              <a:defRPr sz="10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US" dirty="0"/>
              <a:t>Image credit if required</a:t>
            </a:r>
          </a:p>
        </p:txBody>
      </p:sp>
    </p:spTree>
    <p:extLst>
      <p:ext uri="{BB962C8B-B14F-4D97-AF65-F5344CB8AC3E}">
        <p14:creationId xmlns:p14="http://schemas.microsoft.com/office/powerpoint/2010/main" val="10361077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 Left hand 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D66DBDF-0808-4E40-B933-3DEB3300CF5E}"/>
              </a:ext>
            </a:extLst>
          </p:cNvPr>
          <p:cNvSpPr>
            <a:spLocks noGrp="1"/>
          </p:cNvSpPr>
          <p:nvPr>
            <p:ph type="pic" idx="1" hasCustomPrompt="1"/>
          </p:nvPr>
        </p:nvSpPr>
        <p:spPr>
          <a:xfrm>
            <a:off x="813206" y="1562985"/>
            <a:ext cx="6172200" cy="4795285"/>
          </a:xfrm>
        </p:spPr>
        <p:txBody>
          <a:bodyPr>
            <a:normAutofit/>
          </a:bodyPr>
          <a:lstStyle>
            <a:lvl1pPr marL="0" indent="0">
              <a:buNone/>
              <a:defRPr sz="20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dirty="0"/>
              <a:t>Picture/graph</a:t>
            </a:r>
          </a:p>
        </p:txBody>
      </p:sp>
      <p:sp>
        <p:nvSpPr>
          <p:cNvPr id="8" name="Title 1">
            <a:extLst>
              <a:ext uri="{FF2B5EF4-FFF2-40B4-BE49-F238E27FC236}">
                <a16:creationId xmlns:a16="http://schemas.microsoft.com/office/drawing/2014/main" id="{630FE935-8756-4D0A-AA30-02CE68DC8B41}"/>
              </a:ext>
            </a:extLst>
          </p:cNvPr>
          <p:cNvSpPr>
            <a:spLocks noGrp="1"/>
          </p:cNvSpPr>
          <p:nvPr>
            <p:ph type="title" hasCustomPrompt="1"/>
          </p:nvPr>
        </p:nvSpPr>
        <p:spPr>
          <a:xfrm>
            <a:off x="838200" y="595977"/>
            <a:ext cx="8142767" cy="690563"/>
          </a:xfrm>
          <a:prstGeom prst="rect">
            <a:avLst/>
          </a:prstGeom>
        </p:spPr>
        <p:txBody>
          <a:bodyPr/>
          <a:lstStyle>
            <a:lvl1pPr algn="l">
              <a:defRPr sz="2800" b="1" baseline="0">
                <a:solidFill>
                  <a:srgbClr val="0C385D"/>
                </a:solidFill>
                <a:latin typeface="Arial" panose="020B0604020202020204" pitchFamily="34" charset="0"/>
                <a:cs typeface="Arial" panose="020B0604020202020204" pitchFamily="34" charset="0"/>
              </a:defRPr>
            </a:lvl1pPr>
          </a:lstStyle>
          <a:p>
            <a:r>
              <a:rPr lang="en-US" dirty="0"/>
              <a:t>Slide title</a:t>
            </a:r>
            <a:endParaRPr lang="en-AU" dirty="0"/>
          </a:p>
        </p:txBody>
      </p:sp>
      <p:sp>
        <p:nvSpPr>
          <p:cNvPr id="9" name="Content Placeholder 3">
            <a:extLst>
              <a:ext uri="{FF2B5EF4-FFF2-40B4-BE49-F238E27FC236}">
                <a16:creationId xmlns:a16="http://schemas.microsoft.com/office/drawing/2014/main" id="{E98E650F-5051-4639-AE38-196804E53FDD}"/>
              </a:ext>
            </a:extLst>
          </p:cNvPr>
          <p:cNvSpPr>
            <a:spLocks noGrp="1"/>
          </p:cNvSpPr>
          <p:nvPr>
            <p:ph sz="half" idx="2"/>
          </p:nvPr>
        </p:nvSpPr>
        <p:spPr>
          <a:xfrm>
            <a:off x="7220787" y="2075297"/>
            <a:ext cx="3698961" cy="3770659"/>
          </a:xfrm>
        </p:spPr>
        <p:txBody>
          <a:bodyPr/>
          <a:lstStyle>
            <a:lvl1pPr>
              <a:defRPr sz="2000" b="1">
                <a:latin typeface="Arial" panose="020B0604020202020204" pitchFamily="34" charset="0"/>
                <a:cs typeface="Arial" panose="020B0604020202020204" pitchFamily="34" charset="0"/>
              </a:defRPr>
            </a:lvl1pPr>
            <a:lvl2pPr>
              <a:defRPr sz="1800"/>
            </a:lvl2pPr>
            <a:lvl3pPr>
              <a:defRPr sz="1600">
                <a:solidFill>
                  <a:schemeClr val="tx1"/>
                </a:solidFill>
              </a:defRPr>
            </a:lvl3pPr>
            <a:lvl4pPr>
              <a:defRPr sz="2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4069E82F-CE33-4CA5-85D7-B61020B3912A}"/>
              </a:ext>
            </a:extLst>
          </p:cNvPr>
          <p:cNvSpPr>
            <a:spLocks noGrp="1"/>
          </p:cNvSpPr>
          <p:nvPr>
            <p:ph type="body" sz="quarter" idx="11" hasCustomPrompt="1"/>
          </p:nvPr>
        </p:nvSpPr>
        <p:spPr>
          <a:xfrm>
            <a:off x="838200" y="6460090"/>
            <a:ext cx="2254250" cy="349250"/>
          </a:xfrm>
        </p:spPr>
        <p:txBody>
          <a:bodyPr>
            <a:noAutofit/>
          </a:bodyPr>
          <a:lstStyle>
            <a:lvl1pPr marL="0" indent="0" algn="l">
              <a:buNone/>
              <a:defRPr sz="1200">
                <a:latin typeface="Arial" panose="020B0604020202020204" pitchFamily="34" charset="0"/>
                <a:cs typeface="Arial" panose="020B0604020202020204" pitchFamily="34" charset="0"/>
              </a:defRPr>
            </a:lvl1pPr>
            <a:lvl2pPr>
              <a:defRPr sz="1000">
                <a:latin typeface="Arial" panose="020B0604020202020204" pitchFamily="34" charset="0"/>
                <a:cs typeface="Arial" panose="020B0604020202020204" pitchFamily="34" charset="0"/>
              </a:defRPr>
            </a:lvl2pPr>
            <a:lvl3pPr>
              <a:defRPr sz="1000">
                <a:latin typeface="Arial" panose="020B0604020202020204" pitchFamily="34" charset="0"/>
                <a:cs typeface="Arial" panose="020B0604020202020204" pitchFamily="34" charset="0"/>
              </a:defRPr>
            </a:lvl3pPr>
            <a:lvl4pPr>
              <a:defRPr sz="10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US" dirty="0"/>
              <a:t>Image credit if required</a:t>
            </a:r>
          </a:p>
        </p:txBody>
      </p:sp>
    </p:spTree>
    <p:extLst>
      <p:ext uri="{BB962C8B-B14F-4D97-AF65-F5344CB8AC3E}">
        <p14:creationId xmlns:p14="http://schemas.microsoft.com/office/powerpoint/2010/main" val="16914359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30FE935-8756-4D0A-AA30-02CE68DC8B41}"/>
              </a:ext>
            </a:extLst>
          </p:cNvPr>
          <p:cNvSpPr>
            <a:spLocks noGrp="1"/>
          </p:cNvSpPr>
          <p:nvPr>
            <p:ph type="title" hasCustomPrompt="1"/>
          </p:nvPr>
        </p:nvSpPr>
        <p:spPr>
          <a:xfrm>
            <a:off x="795670" y="2738437"/>
            <a:ext cx="10602432" cy="690563"/>
          </a:xfrm>
          <a:prstGeom prst="rect">
            <a:avLst/>
          </a:prstGeom>
        </p:spPr>
        <p:txBody>
          <a:bodyPr/>
          <a:lstStyle>
            <a:lvl1pPr algn="l">
              <a:defRPr sz="2800" b="1" baseline="0">
                <a:solidFill>
                  <a:srgbClr val="0C385D"/>
                </a:solidFill>
                <a:latin typeface="Arial Black" panose="020B0A04020102020204" pitchFamily="34" charset="0"/>
                <a:cs typeface="Arial" panose="020B0604020202020204" pitchFamily="34" charset="0"/>
              </a:defRPr>
            </a:lvl1pPr>
          </a:lstStyle>
          <a:p>
            <a:r>
              <a:rPr lang="en-US" dirty="0"/>
              <a:t>Section title</a:t>
            </a:r>
            <a:endParaRPr lang="en-AU" dirty="0"/>
          </a:p>
        </p:txBody>
      </p:sp>
    </p:spTree>
    <p:extLst>
      <p:ext uri="{BB962C8B-B14F-4D97-AF65-F5344CB8AC3E}">
        <p14:creationId xmlns:p14="http://schemas.microsoft.com/office/powerpoint/2010/main" val="7511479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30FE935-8756-4D0A-AA30-02CE68DC8B41}"/>
              </a:ext>
            </a:extLst>
          </p:cNvPr>
          <p:cNvSpPr>
            <a:spLocks noGrp="1"/>
          </p:cNvSpPr>
          <p:nvPr>
            <p:ph type="title" hasCustomPrompt="1"/>
          </p:nvPr>
        </p:nvSpPr>
        <p:spPr>
          <a:xfrm>
            <a:off x="1063256" y="5598605"/>
            <a:ext cx="10079666" cy="690563"/>
          </a:xfrm>
          <a:prstGeom prst="rect">
            <a:avLst/>
          </a:prstGeom>
        </p:spPr>
        <p:txBody>
          <a:bodyPr/>
          <a:lstStyle>
            <a:lvl1pPr algn="l">
              <a:defRPr sz="2400" b="1" baseline="0">
                <a:solidFill>
                  <a:srgbClr val="0C385D"/>
                </a:solidFill>
                <a:latin typeface="Arial Black" panose="020B0A04020102020204" pitchFamily="34" charset="0"/>
                <a:cs typeface="Arial" panose="020B0604020202020204" pitchFamily="34" charset="0"/>
              </a:defRPr>
            </a:lvl1pPr>
          </a:lstStyle>
          <a:p>
            <a:r>
              <a:rPr lang="en-US" dirty="0"/>
              <a:t>Section title</a:t>
            </a:r>
            <a:endParaRPr lang="en-AU" dirty="0"/>
          </a:p>
        </p:txBody>
      </p:sp>
      <p:sp>
        <p:nvSpPr>
          <p:cNvPr id="3" name="Picture Placeholder 2">
            <a:extLst>
              <a:ext uri="{FF2B5EF4-FFF2-40B4-BE49-F238E27FC236}">
                <a16:creationId xmlns:a16="http://schemas.microsoft.com/office/drawing/2014/main" id="{C6A23698-985E-4784-9EB5-C6A236D31F19}"/>
              </a:ext>
            </a:extLst>
          </p:cNvPr>
          <p:cNvSpPr>
            <a:spLocks noGrp="1"/>
          </p:cNvSpPr>
          <p:nvPr>
            <p:ph type="pic" sz="quarter" idx="10" hasCustomPrompt="1"/>
          </p:nvPr>
        </p:nvSpPr>
        <p:spPr>
          <a:xfrm>
            <a:off x="1063256" y="1264831"/>
            <a:ext cx="10079666" cy="3924300"/>
          </a:xfrm>
        </p:spPr>
        <p:txBody>
          <a:bodyPr>
            <a:normAutofit/>
          </a:bodyPr>
          <a:lstStyle>
            <a:lvl1pPr marL="0" indent="0">
              <a:buNone/>
              <a:defRPr sz="1400">
                <a:latin typeface="Arial" panose="020B0604020202020204" pitchFamily="34" charset="0"/>
                <a:cs typeface="Arial" panose="020B0604020202020204" pitchFamily="34" charset="0"/>
              </a:defRPr>
            </a:lvl1pPr>
          </a:lstStyle>
          <a:p>
            <a:r>
              <a:rPr lang="en-AU" dirty="0"/>
              <a:t>Image</a:t>
            </a:r>
          </a:p>
        </p:txBody>
      </p:sp>
      <p:sp>
        <p:nvSpPr>
          <p:cNvPr id="7" name="Text Placeholder 6">
            <a:extLst>
              <a:ext uri="{FF2B5EF4-FFF2-40B4-BE49-F238E27FC236}">
                <a16:creationId xmlns:a16="http://schemas.microsoft.com/office/drawing/2014/main" id="{2E7FB89F-8DB2-4207-A329-2A6498F59B05}"/>
              </a:ext>
            </a:extLst>
          </p:cNvPr>
          <p:cNvSpPr>
            <a:spLocks noGrp="1"/>
          </p:cNvSpPr>
          <p:nvPr>
            <p:ph type="body" sz="quarter" idx="11" hasCustomPrompt="1"/>
          </p:nvPr>
        </p:nvSpPr>
        <p:spPr>
          <a:xfrm>
            <a:off x="8888672" y="5189131"/>
            <a:ext cx="2254250" cy="349250"/>
          </a:xfrm>
        </p:spPr>
        <p:txBody>
          <a:bodyPr>
            <a:noAutofit/>
          </a:bodyPr>
          <a:lstStyle>
            <a:lvl1pPr marL="0" indent="0" algn="r">
              <a:buNone/>
              <a:defRPr sz="1200">
                <a:latin typeface="Arial" panose="020B0604020202020204" pitchFamily="34" charset="0"/>
                <a:cs typeface="Arial" panose="020B0604020202020204" pitchFamily="34" charset="0"/>
              </a:defRPr>
            </a:lvl1pPr>
            <a:lvl2pPr>
              <a:defRPr sz="1000">
                <a:latin typeface="Arial" panose="020B0604020202020204" pitchFamily="34" charset="0"/>
                <a:cs typeface="Arial" panose="020B0604020202020204" pitchFamily="34" charset="0"/>
              </a:defRPr>
            </a:lvl2pPr>
            <a:lvl3pPr>
              <a:defRPr sz="1000">
                <a:latin typeface="Arial" panose="020B0604020202020204" pitchFamily="34" charset="0"/>
                <a:cs typeface="Arial" panose="020B0604020202020204" pitchFamily="34" charset="0"/>
              </a:defRPr>
            </a:lvl3pPr>
            <a:lvl4pPr>
              <a:defRPr sz="10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en-US" dirty="0"/>
              <a:t>Image credit if required</a:t>
            </a:r>
          </a:p>
        </p:txBody>
      </p:sp>
    </p:spTree>
    <p:extLst>
      <p:ext uri="{BB962C8B-B14F-4D97-AF65-F5344CB8AC3E}">
        <p14:creationId xmlns:p14="http://schemas.microsoft.com/office/powerpoint/2010/main" val="36727843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Presentation Titl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79023A1-7C05-4BAE-40A3-7D9A0509FA2C}"/>
              </a:ext>
            </a:extLst>
          </p:cNvPr>
          <p:cNvSpPr>
            <a:spLocks noGrp="1"/>
          </p:cNvSpPr>
          <p:nvPr>
            <p:ph type="body" sz="quarter" idx="10"/>
          </p:nvPr>
        </p:nvSpPr>
        <p:spPr>
          <a:xfrm>
            <a:off x="927183" y="5053581"/>
            <a:ext cx="3914640" cy="1325563"/>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a:extLst>
              <a:ext uri="{FF2B5EF4-FFF2-40B4-BE49-F238E27FC236}">
                <a16:creationId xmlns:a16="http://schemas.microsoft.com/office/drawing/2014/main" id="{FF441686-8DCE-53FA-3B79-1A8138F913B0}"/>
              </a:ext>
            </a:extLst>
          </p:cNvPr>
          <p:cNvSpPr>
            <a:spLocks noGrp="1"/>
          </p:cNvSpPr>
          <p:nvPr>
            <p:ph type="title" hasCustomPrompt="1"/>
          </p:nvPr>
        </p:nvSpPr>
        <p:spPr>
          <a:xfrm>
            <a:off x="927183" y="3321115"/>
            <a:ext cx="4351394" cy="1822407"/>
          </a:xfrm>
        </p:spPr>
        <p:txBody>
          <a:bodyPr>
            <a:normAutofit/>
          </a:bodyPr>
          <a:lstStyle>
            <a:lvl1pPr>
              <a:defRPr sz="4800" b="1">
                <a:solidFill>
                  <a:schemeClr val="bg1"/>
                </a:solidFill>
              </a:defRPr>
            </a:lvl1pPr>
          </a:lstStyle>
          <a:p>
            <a:r>
              <a:rPr lang="en-US"/>
              <a:t>Presentation Title</a:t>
            </a:r>
          </a:p>
        </p:txBody>
      </p:sp>
      <p:sp>
        <p:nvSpPr>
          <p:cNvPr id="3" name="Picture Placeholder 2">
            <a:extLst>
              <a:ext uri="{FF2B5EF4-FFF2-40B4-BE49-F238E27FC236}">
                <a16:creationId xmlns:a16="http://schemas.microsoft.com/office/drawing/2014/main" id="{5F09BCA7-BEA4-5891-FB83-00E7BED40420}"/>
              </a:ext>
            </a:extLst>
          </p:cNvPr>
          <p:cNvSpPr>
            <a:spLocks noGrp="1"/>
          </p:cNvSpPr>
          <p:nvPr>
            <p:ph type="pic" sz="quarter" idx="11"/>
          </p:nvPr>
        </p:nvSpPr>
        <p:spPr>
          <a:xfrm>
            <a:off x="0" y="0"/>
            <a:ext cx="12192000" cy="6858000"/>
          </a:xfrm>
        </p:spPr>
        <p:txBody>
          <a:bodyPr/>
          <a:lstStyle/>
          <a:p>
            <a:endParaRPr lang="en-US"/>
          </a:p>
        </p:txBody>
      </p:sp>
    </p:spTree>
    <p:extLst>
      <p:ext uri="{BB962C8B-B14F-4D97-AF65-F5344CB8AC3E}">
        <p14:creationId xmlns:p14="http://schemas.microsoft.com/office/powerpoint/2010/main" val="3817869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l">
              <a:defRPr sz="6000" b="1" baseline="0">
                <a:solidFill>
                  <a:schemeClr val="accent1"/>
                </a:solidFill>
              </a:defRPr>
            </a:lvl1pPr>
          </a:lstStyle>
          <a:p>
            <a:r>
              <a:rPr lang="en-US" dirty="0"/>
              <a:t>Click to Edit Title Case</a:t>
            </a:r>
          </a:p>
        </p:txBody>
      </p:sp>
      <p:sp>
        <p:nvSpPr>
          <p:cNvPr id="3" name="Subtitle 2"/>
          <p:cNvSpPr>
            <a:spLocks noGrp="1"/>
          </p:cNvSpPr>
          <p:nvPr>
            <p:ph type="subTitle" idx="1"/>
          </p:nvPr>
        </p:nvSpPr>
        <p:spPr>
          <a:xfrm>
            <a:off x="1524000" y="3718416"/>
            <a:ext cx="9144000" cy="1655763"/>
          </a:xfrm>
        </p:spPr>
        <p:txBody>
          <a:bodyPr>
            <a:normAutofit/>
          </a:bodyPr>
          <a:lstStyle>
            <a:lvl1pPr marL="0" indent="0" algn="l">
              <a:buNone/>
              <a:defRPr sz="3200">
                <a:solidFill>
                  <a:schemeClr val="accent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5" name="Slide Number Placeholder 5"/>
          <p:cNvSpPr>
            <a:spLocks noGrp="1"/>
          </p:cNvSpPr>
          <p:nvPr>
            <p:ph type="sldNum" sz="quarter" idx="4"/>
          </p:nvPr>
        </p:nvSpPr>
        <p:spPr>
          <a:xfrm>
            <a:off x="8732519" y="599440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r>
              <a:rPr lang="en-AU" dirty="0"/>
              <a:t>Slide </a:t>
            </a:r>
            <a:fld id="{947BAFCF-B44E-48E5-BBDA-043798ABAD13}" type="slidenum">
              <a:rPr lang="en-AU" smtClean="0"/>
              <a:pPr/>
              <a:t>‹#›</a:t>
            </a:fld>
            <a:endParaRPr lang="en-AU" dirty="0"/>
          </a:p>
        </p:txBody>
      </p:sp>
    </p:spTree>
    <p:extLst>
      <p:ext uri="{BB962C8B-B14F-4D97-AF65-F5344CB8AC3E}">
        <p14:creationId xmlns:p14="http://schemas.microsoft.com/office/powerpoint/2010/main" val="11243399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chemeClr val="accent1"/>
                </a:solidFill>
              </a:defRPr>
            </a:lvl1pPr>
          </a:lstStyle>
          <a:p>
            <a:r>
              <a:rPr lang="en-US" dirty="0"/>
              <a:t>Use Title Case Only</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5264DE13-1D64-4E7C-B32D-B2049778D534}" type="datetimeFigureOut">
              <a:rPr lang="en-AU" smtClean="0"/>
              <a:pPr/>
              <a:t>14/08/2023</a:t>
            </a:fld>
            <a:endParaRPr lang="en-AU" dirty="0"/>
          </a:p>
        </p:txBody>
      </p:sp>
      <p:sp>
        <p:nvSpPr>
          <p:cNvPr id="7" name="Slide Number Placeholder 5"/>
          <p:cNvSpPr>
            <a:spLocks noGrp="1"/>
          </p:cNvSpPr>
          <p:nvPr>
            <p:ph type="sldNum" sz="quarter" idx="4"/>
          </p:nvPr>
        </p:nvSpPr>
        <p:spPr>
          <a:xfrm>
            <a:off x="8732519" y="599440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r>
              <a:rPr lang="en-AU" dirty="0"/>
              <a:t>Slide </a:t>
            </a:r>
            <a:fld id="{15132D71-8406-4E45-8C49-255B9FA5CFD2}" type="slidenum">
              <a:rPr lang="en-AU" smtClean="0"/>
              <a:pPr/>
              <a:t>‹#›</a:t>
            </a:fld>
            <a:endParaRPr lang="en-AU" dirty="0"/>
          </a:p>
        </p:txBody>
      </p:sp>
    </p:spTree>
    <p:extLst>
      <p:ext uri="{BB962C8B-B14F-4D97-AF65-F5344CB8AC3E}">
        <p14:creationId xmlns:p14="http://schemas.microsoft.com/office/powerpoint/2010/main" val="24824969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chemeClr val="accent1"/>
                </a:solidFill>
              </a:defRPr>
            </a:lvl1pPr>
          </a:lstStyle>
          <a:p>
            <a:r>
              <a:rPr lang="en-US" dirty="0"/>
              <a:t>Use Title Case Only</a:t>
            </a:r>
            <a:endParaRPr lang="en-AU" dirty="0"/>
          </a:p>
        </p:txBody>
      </p:sp>
      <p:sp>
        <p:nvSpPr>
          <p:cNvPr id="3" name="Date Placeholder 2"/>
          <p:cNvSpPr>
            <a:spLocks noGrp="1"/>
          </p:cNvSpPr>
          <p:nvPr>
            <p:ph type="dt" sz="half" idx="10"/>
          </p:nvPr>
        </p:nvSpPr>
        <p:spPr/>
        <p:txBody>
          <a:bodyPr/>
          <a:lstStyle/>
          <a:p>
            <a:r>
              <a:rPr lang="en-AU" dirty="0"/>
              <a:t>Day, XX Month</a:t>
            </a:r>
          </a:p>
        </p:txBody>
      </p:sp>
      <p:sp>
        <p:nvSpPr>
          <p:cNvPr id="7" name="Content Placeholder 2"/>
          <p:cNvSpPr>
            <a:spLocks noGrp="1"/>
          </p:cNvSpPr>
          <p:nvPr>
            <p:ph idx="1"/>
          </p:nvPr>
        </p:nvSpPr>
        <p:spPr>
          <a:xfrm>
            <a:off x="838200" y="1825625"/>
            <a:ext cx="10515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p:cNvSpPr>
            <a:spLocks noGrp="1"/>
          </p:cNvSpPr>
          <p:nvPr>
            <p:ph type="sldNum" sz="quarter" idx="4"/>
          </p:nvPr>
        </p:nvSpPr>
        <p:spPr>
          <a:xfrm>
            <a:off x="8732519" y="599440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r>
              <a:rPr lang="en-AU" dirty="0"/>
              <a:t>Slide </a:t>
            </a:r>
            <a:fld id="{709EDE23-37D3-4401-B6A1-4E147EE55309}" type="slidenum">
              <a:rPr lang="en-AU" smtClean="0"/>
              <a:pPr/>
              <a:t>‹#›</a:t>
            </a:fld>
            <a:endParaRPr lang="en-AU" dirty="0"/>
          </a:p>
        </p:txBody>
      </p:sp>
    </p:spTree>
    <p:extLst>
      <p:ext uri="{BB962C8B-B14F-4D97-AF65-F5344CB8AC3E}">
        <p14:creationId xmlns:p14="http://schemas.microsoft.com/office/powerpoint/2010/main" val="23666128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chemeClr val="accent1"/>
                </a:solidFill>
              </a:defRPr>
            </a:lvl1pPr>
          </a:lstStyle>
          <a:p>
            <a:r>
              <a:rPr lang="en-US" dirty="0"/>
              <a:t>Use Title Case Only</a:t>
            </a:r>
            <a:endParaRPr lang="en-AU" dirty="0"/>
          </a:p>
        </p:txBody>
      </p:sp>
      <p:sp>
        <p:nvSpPr>
          <p:cNvPr id="3" name="Date Placeholder 2"/>
          <p:cNvSpPr>
            <a:spLocks noGrp="1"/>
          </p:cNvSpPr>
          <p:nvPr>
            <p:ph type="dt" sz="half" idx="10"/>
          </p:nvPr>
        </p:nvSpPr>
        <p:spPr/>
        <p:txBody>
          <a:bodyPr/>
          <a:lstStyle/>
          <a:p>
            <a:r>
              <a:rPr lang="en-AU"/>
              <a:t>Day, XX Month</a:t>
            </a:r>
            <a:endParaRPr lang="en-AU" dirty="0"/>
          </a:p>
        </p:txBody>
      </p:sp>
      <p:sp>
        <p:nvSpPr>
          <p:cNvPr id="4" name="Slide Number Placeholder 3"/>
          <p:cNvSpPr>
            <a:spLocks noGrp="1"/>
          </p:cNvSpPr>
          <p:nvPr>
            <p:ph type="sldNum" sz="quarter" idx="11"/>
          </p:nvPr>
        </p:nvSpPr>
        <p:spPr/>
        <p:txBody>
          <a:bodyPr/>
          <a:lstStyle/>
          <a:p>
            <a:r>
              <a:rPr lang="en-AU" dirty="0"/>
              <a:t>Slide </a:t>
            </a:r>
            <a:fld id="{DBEB6554-E954-4519-8735-81D585E4B238}" type="slidenum">
              <a:rPr lang="en-AU" smtClean="0"/>
              <a:pPr/>
              <a:t>‹#›</a:t>
            </a:fld>
            <a:endParaRPr lang="en-AU" dirty="0"/>
          </a:p>
        </p:txBody>
      </p:sp>
      <p:sp>
        <p:nvSpPr>
          <p:cNvPr id="8" name="Content Placeholder 7"/>
          <p:cNvSpPr>
            <a:spLocks noGrp="1"/>
          </p:cNvSpPr>
          <p:nvPr>
            <p:ph sz="quarter" idx="12" hasCustomPrompt="1"/>
          </p:nvPr>
        </p:nvSpPr>
        <p:spPr>
          <a:xfrm>
            <a:off x="838201" y="1690688"/>
            <a:ext cx="9055100" cy="3979333"/>
          </a:xfrm>
        </p:spPr>
        <p:txBody>
          <a:bodyPr/>
          <a:lstStyle>
            <a:lvl1pPr marL="0" indent="0">
              <a:lnSpc>
                <a:spcPct val="150000"/>
              </a:lnSpc>
              <a:spcBef>
                <a:spcPts val="0"/>
              </a:spcBef>
              <a:spcAft>
                <a:spcPts val="800"/>
              </a:spcAft>
              <a:buNone/>
              <a:defRPr spc="133"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a:t>Insert body text here, please make it short and sweet.</a:t>
            </a:r>
          </a:p>
          <a:p>
            <a:pPr lvl="0"/>
            <a:r>
              <a:rPr lang="en-US" dirty="0"/>
              <a:t>A presentation does not need large, rolling chunks of text. You are highly encouraged to include short bullet points (like in previous layout instead)</a:t>
            </a:r>
          </a:p>
        </p:txBody>
      </p:sp>
    </p:spTree>
    <p:extLst>
      <p:ext uri="{BB962C8B-B14F-4D97-AF65-F5344CB8AC3E}">
        <p14:creationId xmlns:p14="http://schemas.microsoft.com/office/powerpoint/2010/main" val="31942957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15BF5E5F-C6DB-CC20-C1D8-FBC6DA305899}"/>
              </a:ext>
            </a:extLst>
          </p:cNvPr>
          <p:cNvSpPr>
            <a:spLocks noGrp="1"/>
          </p:cNvSpPr>
          <p:nvPr>
            <p:ph type="dt" sz="half" idx="10"/>
          </p:nvPr>
        </p:nvSpPr>
        <p:spPr/>
        <p:txBody>
          <a:bodyPr/>
          <a:lstStyle>
            <a:lvl1pPr>
              <a:defRPr/>
            </a:lvl1pPr>
          </a:lstStyle>
          <a:p>
            <a:pPr>
              <a:defRPr/>
            </a:pPr>
            <a:fld id="{F291F3F5-28C8-4723-B4A0-B5F87C2B6BDD}" type="datetimeFigureOut">
              <a:rPr lang="en-AU"/>
              <a:pPr>
                <a:defRPr/>
              </a:pPr>
              <a:t>14/08/2023</a:t>
            </a:fld>
            <a:endParaRPr lang="en-AU"/>
          </a:p>
        </p:txBody>
      </p:sp>
      <p:sp>
        <p:nvSpPr>
          <p:cNvPr id="5" name="Footer Placeholder 4">
            <a:extLst>
              <a:ext uri="{FF2B5EF4-FFF2-40B4-BE49-F238E27FC236}">
                <a16:creationId xmlns:a16="http://schemas.microsoft.com/office/drawing/2014/main" id="{5980FB14-5C88-8854-615F-D782158D4C27}"/>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D1DFCB90-6DFF-C026-29B6-CBE09CBCEB56}"/>
              </a:ext>
            </a:extLst>
          </p:cNvPr>
          <p:cNvSpPr>
            <a:spLocks noGrp="1"/>
          </p:cNvSpPr>
          <p:nvPr>
            <p:ph type="sldNum" sz="quarter" idx="12"/>
          </p:nvPr>
        </p:nvSpPr>
        <p:spPr/>
        <p:txBody>
          <a:bodyPr/>
          <a:lstStyle>
            <a:lvl1pPr>
              <a:defRPr/>
            </a:lvl1pPr>
          </a:lstStyle>
          <a:p>
            <a:pPr>
              <a:defRPr/>
            </a:pPr>
            <a:fld id="{F4C45DB9-753C-43A8-8ACC-797578F9EC59}" type="slidenum">
              <a:rPr lang="en-AU" altLang="en-US"/>
              <a:pPr>
                <a:defRPr/>
              </a:pPr>
              <a:t>‹#›</a:t>
            </a:fld>
            <a:endParaRPr lang="en-AU" altLang="en-US"/>
          </a:p>
        </p:txBody>
      </p:sp>
    </p:spTree>
    <p:extLst>
      <p:ext uri="{BB962C8B-B14F-4D97-AF65-F5344CB8AC3E}">
        <p14:creationId xmlns:p14="http://schemas.microsoft.com/office/powerpoint/2010/main" val="1996666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C6703FB2-FBB8-DFC6-9BC7-76616A8BA117}"/>
              </a:ext>
            </a:extLst>
          </p:cNvPr>
          <p:cNvSpPr/>
          <p:nvPr userDrawn="1"/>
        </p:nvSpPr>
        <p:spPr>
          <a:xfrm>
            <a:off x="6095998" y="0"/>
            <a:ext cx="609600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64F7C310-BFCE-53C5-81D8-1797FEC9F0A2}"/>
              </a:ext>
            </a:extLst>
          </p:cNvPr>
          <p:cNvSpPr>
            <a:spLocks noGrp="1"/>
          </p:cNvSpPr>
          <p:nvPr>
            <p:ph type="ftr" sz="quarter" idx="11"/>
          </p:nvPr>
        </p:nvSpPr>
        <p:spPr>
          <a:xfrm>
            <a:off x="615596" y="6356349"/>
            <a:ext cx="4114800" cy="365125"/>
          </a:xfrm>
        </p:spPr>
        <p:txBody>
          <a:bodyPr/>
          <a:lstStyle/>
          <a:p>
            <a:endParaRPr lang="en-US"/>
          </a:p>
        </p:txBody>
      </p:sp>
      <p:pic>
        <p:nvPicPr>
          <p:cNvPr id="5" name="Picture 4" descr="Background pattern&#10;&#10;Description automatically generated">
            <a:extLst>
              <a:ext uri="{FF2B5EF4-FFF2-40B4-BE49-F238E27FC236}">
                <a16:creationId xmlns:a16="http://schemas.microsoft.com/office/drawing/2014/main" id="{BDCA4BF5-A3A7-5350-C4EB-94E4ACEA91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0265" cy="1376097"/>
          </a:xfrm>
          <a:prstGeom prst="rect">
            <a:avLst/>
          </a:prstGeom>
        </p:spPr>
      </p:pic>
      <p:sp>
        <p:nvSpPr>
          <p:cNvPr id="9" name="Text Placeholder 8">
            <a:extLst>
              <a:ext uri="{FF2B5EF4-FFF2-40B4-BE49-F238E27FC236}">
                <a16:creationId xmlns:a16="http://schemas.microsoft.com/office/drawing/2014/main" id="{98F825FE-8DE8-8950-4F12-25566F667AB6}"/>
              </a:ext>
            </a:extLst>
          </p:cNvPr>
          <p:cNvSpPr>
            <a:spLocks noGrp="1"/>
          </p:cNvSpPr>
          <p:nvPr>
            <p:ph type="body" sz="quarter" idx="12" hasCustomPrompt="1"/>
          </p:nvPr>
        </p:nvSpPr>
        <p:spPr>
          <a:xfrm>
            <a:off x="554145" y="1742758"/>
            <a:ext cx="2517775" cy="311150"/>
          </a:xfrm>
        </p:spPr>
        <p:txBody>
          <a:bodyPr/>
          <a:lstStyle>
            <a:lvl1pPr>
              <a:defRPr b="1">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HEADLINE</a:t>
            </a:r>
          </a:p>
        </p:txBody>
      </p:sp>
      <p:sp>
        <p:nvSpPr>
          <p:cNvPr id="10" name="Text Placeholder 8">
            <a:extLst>
              <a:ext uri="{FF2B5EF4-FFF2-40B4-BE49-F238E27FC236}">
                <a16:creationId xmlns:a16="http://schemas.microsoft.com/office/drawing/2014/main" id="{5F83AAB8-764E-B8E2-BDF7-89F9B2DEE664}"/>
              </a:ext>
            </a:extLst>
          </p:cNvPr>
          <p:cNvSpPr>
            <a:spLocks noGrp="1"/>
          </p:cNvSpPr>
          <p:nvPr>
            <p:ph type="body" sz="quarter" idx="13" hasCustomPrompt="1"/>
          </p:nvPr>
        </p:nvSpPr>
        <p:spPr>
          <a:xfrm>
            <a:off x="6562511" y="1742758"/>
            <a:ext cx="2517775" cy="311150"/>
          </a:xfrm>
        </p:spPr>
        <p:txBody>
          <a:bodyPr/>
          <a:lstStyle>
            <a:lvl1pPr>
              <a:defRPr b="1">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HEADLINE</a:t>
            </a:r>
          </a:p>
        </p:txBody>
      </p:sp>
      <p:cxnSp>
        <p:nvCxnSpPr>
          <p:cNvPr id="12" name="Straight Connector 11">
            <a:extLst>
              <a:ext uri="{FF2B5EF4-FFF2-40B4-BE49-F238E27FC236}">
                <a16:creationId xmlns:a16="http://schemas.microsoft.com/office/drawing/2014/main" id="{56F0CB41-8FC8-9F2E-14D5-A9F979118DD9}"/>
              </a:ext>
            </a:extLst>
          </p:cNvPr>
          <p:cNvCxnSpPr/>
          <p:nvPr userDrawn="1"/>
        </p:nvCxnSpPr>
        <p:spPr>
          <a:xfrm>
            <a:off x="644577" y="2185566"/>
            <a:ext cx="54514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331BC8-F5E5-CF4D-D912-9748754E0182}"/>
              </a:ext>
            </a:extLst>
          </p:cNvPr>
          <p:cNvCxnSpPr/>
          <p:nvPr userDrawn="1"/>
        </p:nvCxnSpPr>
        <p:spPr>
          <a:xfrm>
            <a:off x="644576" y="3183411"/>
            <a:ext cx="54514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F23C9D0-9378-F020-FC40-D2D3053B5677}"/>
              </a:ext>
            </a:extLst>
          </p:cNvPr>
          <p:cNvCxnSpPr/>
          <p:nvPr userDrawn="1"/>
        </p:nvCxnSpPr>
        <p:spPr>
          <a:xfrm>
            <a:off x="644575" y="4574498"/>
            <a:ext cx="54514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D39B107-91DC-19E6-DC9E-86C9E5DA94E7}"/>
              </a:ext>
            </a:extLst>
          </p:cNvPr>
          <p:cNvCxnSpPr/>
          <p:nvPr userDrawn="1"/>
        </p:nvCxnSpPr>
        <p:spPr>
          <a:xfrm>
            <a:off x="6095998" y="2182068"/>
            <a:ext cx="54514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F25F908-7339-52E7-231E-64A9F81D8C8D}"/>
              </a:ext>
            </a:extLst>
          </p:cNvPr>
          <p:cNvCxnSpPr/>
          <p:nvPr userDrawn="1"/>
        </p:nvCxnSpPr>
        <p:spPr>
          <a:xfrm>
            <a:off x="6095998" y="3182411"/>
            <a:ext cx="54514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F8D40C-A92E-EFFA-9E2E-0BDBCD9B955F}"/>
              </a:ext>
            </a:extLst>
          </p:cNvPr>
          <p:cNvCxnSpPr/>
          <p:nvPr userDrawn="1"/>
        </p:nvCxnSpPr>
        <p:spPr>
          <a:xfrm>
            <a:off x="6095998" y="4573498"/>
            <a:ext cx="54514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35FE138B-698B-7C62-AE16-357324314D7E}"/>
              </a:ext>
            </a:extLst>
          </p:cNvPr>
          <p:cNvSpPr>
            <a:spLocks noGrp="1"/>
          </p:cNvSpPr>
          <p:nvPr>
            <p:ph type="body" sz="quarter" idx="14" hasCustomPrompt="1"/>
          </p:nvPr>
        </p:nvSpPr>
        <p:spPr>
          <a:xfrm>
            <a:off x="973762" y="2415825"/>
            <a:ext cx="995945" cy="347662"/>
          </a:xfrm>
        </p:spPr>
        <p:txBody>
          <a:bodyPr>
            <a:noAutofit/>
          </a:bodyPr>
          <a:lstStyle>
            <a:lvl1pPr>
              <a:defRPr sz="2400" b="1"/>
            </a:lvl1pPr>
          </a:lstStyle>
          <a:p>
            <a:pPr lvl="0"/>
            <a:r>
              <a:rPr lang="en-US"/>
              <a:t>00%</a:t>
            </a:r>
          </a:p>
        </p:txBody>
      </p:sp>
      <p:sp>
        <p:nvSpPr>
          <p:cNvPr id="20" name="Text Placeholder 18">
            <a:extLst>
              <a:ext uri="{FF2B5EF4-FFF2-40B4-BE49-F238E27FC236}">
                <a16:creationId xmlns:a16="http://schemas.microsoft.com/office/drawing/2014/main" id="{2226FFCB-C541-5577-231E-90EC00D8273A}"/>
              </a:ext>
            </a:extLst>
          </p:cNvPr>
          <p:cNvSpPr>
            <a:spLocks noGrp="1"/>
          </p:cNvSpPr>
          <p:nvPr>
            <p:ph type="body" sz="quarter" idx="15" hasCustomPrompt="1"/>
          </p:nvPr>
        </p:nvSpPr>
        <p:spPr>
          <a:xfrm>
            <a:off x="2397627" y="2412152"/>
            <a:ext cx="995945" cy="347662"/>
          </a:xfrm>
        </p:spPr>
        <p:txBody>
          <a:bodyPr>
            <a:noAutofit/>
          </a:bodyPr>
          <a:lstStyle>
            <a:lvl1pPr>
              <a:defRPr sz="2400" b="1"/>
            </a:lvl1pPr>
          </a:lstStyle>
          <a:p>
            <a:pPr lvl="0"/>
            <a:r>
              <a:rPr lang="en-US"/>
              <a:t>00%</a:t>
            </a:r>
          </a:p>
        </p:txBody>
      </p:sp>
      <p:sp>
        <p:nvSpPr>
          <p:cNvPr id="21" name="Text Placeholder 18">
            <a:extLst>
              <a:ext uri="{FF2B5EF4-FFF2-40B4-BE49-F238E27FC236}">
                <a16:creationId xmlns:a16="http://schemas.microsoft.com/office/drawing/2014/main" id="{52726395-035B-ADC4-6DBA-B5748CBAF0BA}"/>
              </a:ext>
            </a:extLst>
          </p:cNvPr>
          <p:cNvSpPr>
            <a:spLocks noGrp="1"/>
          </p:cNvSpPr>
          <p:nvPr>
            <p:ph type="body" sz="quarter" idx="16" hasCustomPrompt="1"/>
          </p:nvPr>
        </p:nvSpPr>
        <p:spPr>
          <a:xfrm>
            <a:off x="3734451" y="2409908"/>
            <a:ext cx="995945" cy="347662"/>
          </a:xfrm>
        </p:spPr>
        <p:txBody>
          <a:bodyPr>
            <a:noAutofit/>
          </a:bodyPr>
          <a:lstStyle>
            <a:lvl1pPr>
              <a:defRPr sz="2400" b="1"/>
            </a:lvl1pPr>
          </a:lstStyle>
          <a:p>
            <a:pPr lvl="0"/>
            <a:r>
              <a:rPr lang="en-US"/>
              <a:t>00%</a:t>
            </a:r>
          </a:p>
        </p:txBody>
      </p:sp>
      <p:sp>
        <p:nvSpPr>
          <p:cNvPr id="22" name="Text Placeholder 18">
            <a:extLst>
              <a:ext uri="{FF2B5EF4-FFF2-40B4-BE49-F238E27FC236}">
                <a16:creationId xmlns:a16="http://schemas.microsoft.com/office/drawing/2014/main" id="{67E5F841-293F-3BA3-66E7-E3CA7084883A}"/>
              </a:ext>
            </a:extLst>
          </p:cNvPr>
          <p:cNvSpPr>
            <a:spLocks noGrp="1"/>
          </p:cNvSpPr>
          <p:nvPr>
            <p:ph type="body" sz="quarter" idx="17" hasCustomPrompt="1"/>
          </p:nvPr>
        </p:nvSpPr>
        <p:spPr>
          <a:xfrm>
            <a:off x="6988415" y="2418392"/>
            <a:ext cx="995945" cy="347662"/>
          </a:xfrm>
        </p:spPr>
        <p:txBody>
          <a:bodyPr>
            <a:noAutofit/>
          </a:bodyPr>
          <a:lstStyle>
            <a:lvl1pPr>
              <a:defRPr sz="2400" b="1">
                <a:solidFill>
                  <a:schemeClr val="bg1"/>
                </a:solidFill>
              </a:defRPr>
            </a:lvl1pPr>
          </a:lstStyle>
          <a:p>
            <a:pPr lvl="0"/>
            <a:r>
              <a:rPr lang="en-US"/>
              <a:t>00%</a:t>
            </a:r>
          </a:p>
        </p:txBody>
      </p:sp>
      <p:sp>
        <p:nvSpPr>
          <p:cNvPr id="23" name="Text Placeholder 18">
            <a:extLst>
              <a:ext uri="{FF2B5EF4-FFF2-40B4-BE49-F238E27FC236}">
                <a16:creationId xmlns:a16="http://schemas.microsoft.com/office/drawing/2014/main" id="{CB2BB75B-06F2-9FD5-DBC7-56A1D0BA733A}"/>
              </a:ext>
            </a:extLst>
          </p:cNvPr>
          <p:cNvSpPr>
            <a:spLocks noGrp="1"/>
          </p:cNvSpPr>
          <p:nvPr>
            <p:ph type="body" sz="quarter" idx="18" hasCustomPrompt="1"/>
          </p:nvPr>
        </p:nvSpPr>
        <p:spPr>
          <a:xfrm>
            <a:off x="8412280" y="2422210"/>
            <a:ext cx="995945" cy="347662"/>
          </a:xfrm>
        </p:spPr>
        <p:txBody>
          <a:bodyPr>
            <a:noAutofit/>
          </a:bodyPr>
          <a:lstStyle>
            <a:lvl1pPr>
              <a:defRPr sz="2400" b="1">
                <a:solidFill>
                  <a:schemeClr val="bg1"/>
                </a:solidFill>
              </a:defRPr>
            </a:lvl1pPr>
          </a:lstStyle>
          <a:p>
            <a:pPr lvl="0"/>
            <a:r>
              <a:rPr lang="en-US"/>
              <a:t>00%</a:t>
            </a:r>
          </a:p>
        </p:txBody>
      </p:sp>
      <p:sp>
        <p:nvSpPr>
          <p:cNvPr id="24" name="Text Placeholder 18">
            <a:extLst>
              <a:ext uri="{FF2B5EF4-FFF2-40B4-BE49-F238E27FC236}">
                <a16:creationId xmlns:a16="http://schemas.microsoft.com/office/drawing/2014/main" id="{CACA19E8-ED87-2238-E193-4E7840A8EA19}"/>
              </a:ext>
            </a:extLst>
          </p:cNvPr>
          <p:cNvSpPr>
            <a:spLocks noGrp="1"/>
          </p:cNvSpPr>
          <p:nvPr>
            <p:ph type="body" sz="quarter" idx="19" hasCustomPrompt="1"/>
          </p:nvPr>
        </p:nvSpPr>
        <p:spPr>
          <a:xfrm>
            <a:off x="9749104" y="2409908"/>
            <a:ext cx="995945" cy="347662"/>
          </a:xfrm>
        </p:spPr>
        <p:txBody>
          <a:bodyPr>
            <a:noAutofit/>
          </a:bodyPr>
          <a:lstStyle>
            <a:lvl1pPr>
              <a:defRPr sz="2400" b="1">
                <a:solidFill>
                  <a:schemeClr val="bg1"/>
                </a:solidFill>
              </a:defRPr>
            </a:lvl1pPr>
          </a:lstStyle>
          <a:p>
            <a:pPr lvl="0"/>
            <a:r>
              <a:rPr lang="en-US"/>
              <a:t>00%</a:t>
            </a:r>
          </a:p>
        </p:txBody>
      </p:sp>
      <p:sp>
        <p:nvSpPr>
          <p:cNvPr id="27" name="Text Placeholder 26">
            <a:extLst>
              <a:ext uri="{FF2B5EF4-FFF2-40B4-BE49-F238E27FC236}">
                <a16:creationId xmlns:a16="http://schemas.microsoft.com/office/drawing/2014/main" id="{9A0E3E4C-4AA0-8D19-042F-D9CC471A5666}"/>
              </a:ext>
            </a:extLst>
          </p:cNvPr>
          <p:cNvSpPr>
            <a:spLocks noGrp="1"/>
          </p:cNvSpPr>
          <p:nvPr>
            <p:ph type="body" sz="quarter" idx="20" hasCustomPrompt="1"/>
          </p:nvPr>
        </p:nvSpPr>
        <p:spPr>
          <a:xfrm>
            <a:off x="973762" y="2742674"/>
            <a:ext cx="1244997" cy="293492"/>
          </a:xfrm>
        </p:spPr>
        <p:txBody>
          <a:bodyPr>
            <a:normAutofit/>
          </a:bodyPr>
          <a:lstStyle>
            <a:lvl1pPr>
              <a:defRPr sz="14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STATISTIC</a:t>
            </a:r>
          </a:p>
        </p:txBody>
      </p:sp>
      <p:sp>
        <p:nvSpPr>
          <p:cNvPr id="28" name="Text Placeholder 26">
            <a:extLst>
              <a:ext uri="{FF2B5EF4-FFF2-40B4-BE49-F238E27FC236}">
                <a16:creationId xmlns:a16="http://schemas.microsoft.com/office/drawing/2014/main" id="{448552B2-E0FF-2F80-E500-A1F9F8608E90}"/>
              </a:ext>
            </a:extLst>
          </p:cNvPr>
          <p:cNvSpPr>
            <a:spLocks noGrp="1"/>
          </p:cNvSpPr>
          <p:nvPr>
            <p:ph type="body" sz="quarter" idx="21" hasCustomPrompt="1"/>
          </p:nvPr>
        </p:nvSpPr>
        <p:spPr>
          <a:xfrm>
            <a:off x="2397627" y="2742674"/>
            <a:ext cx="1244997" cy="293492"/>
          </a:xfrm>
        </p:spPr>
        <p:txBody>
          <a:bodyPr>
            <a:normAutofit/>
          </a:bodyPr>
          <a:lstStyle>
            <a:lvl1pPr>
              <a:defRPr sz="14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STATISTIC</a:t>
            </a:r>
          </a:p>
        </p:txBody>
      </p:sp>
      <p:sp>
        <p:nvSpPr>
          <p:cNvPr id="29" name="Text Placeholder 26">
            <a:extLst>
              <a:ext uri="{FF2B5EF4-FFF2-40B4-BE49-F238E27FC236}">
                <a16:creationId xmlns:a16="http://schemas.microsoft.com/office/drawing/2014/main" id="{3B199AD3-6B44-3208-73ED-9D7E0A040F77}"/>
              </a:ext>
            </a:extLst>
          </p:cNvPr>
          <p:cNvSpPr>
            <a:spLocks noGrp="1"/>
          </p:cNvSpPr>
          <p:nvPr>
            <p:ph type="body" sz="quarter" idx="22" hasCustomPrompt="1"/>
          </p:nvPr>
        </p:nvSpPr>
        <p:spPr>
          <a:xfrm>
            <a:off x="3735034" y="2739334"/>
            <a:ext cx="1244997" cy="293492"/>
          </a:xfrm>
        </p:spPr>
        <p:txBody>
          <a:bodyPr>
            <a:normAutofit/>
          </a:bodyPr>
          <a:lstStyle>
            <a:lvl1pPr>
              <a:defRPr sz="14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STATISTIC</a:t>
            </a:r>
          </a:p>
        </p:txBody>
      </p:sp>
      <p:sp>
        <p:nvSpPr>
          <p:cNvPr id="30" name="Text Placeholder 26">
            <a:extLst>
              <a:ext uri="{FF2B5EF4-FFF2-40B4-BE49-F238E27FC236}">
                <a16:creationId xmlns:a16="http://schemas.microsoft.com/office/drawing/2014/main" id="{63F24192-14F5-474E-EC51-62DD62F3EC05}"/>
              </a:ext>
            </a:extLst>
          </p:cNvPr>
          <p:cNvSpPr>
            <a:spLocks noGrp="1"/>
          </p:cNvSpPr>
          <p:nvPr>
            <p:ph type="body" sz="quarter" idx="23" hasCustomPrompt="1"/>
          </p:nvPr>
        </p:nvSpPr>
        <p:spPr>
          <a:xfrm>
            <a:off x="6988415" y="2748832"/>
            <a:ext cx="1244997" cy="293492"/>
          </a:xfrm>
        </p:spPr>
        <p:txBody>
          <a:bodyPr>
            <a:normAutofit/>
          </a:bodyPr>
          <a:lstStyle>
            <a:lvl1pPr>
              <a:defRPr sz="14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STATISTIC</a:t>
            </a:r>
          </a:p>
        </p:txBody>
      </p:sp>
      <p:sp>
        <p:nvSpPr>
          <p:cNvPr id="31" name="Text Placeholder 26">
            <a:extLst>
              <a:ext uri="{FF2B5EF4-FFF2-40B4-BE49-F238E27FC236}">
                <a16:creationId xmlns:a16="http://schemas.microsoft.com/office/drawing/2014/main" id="{E512CE57-44D0-379E-C006-7C5061565A85}"/>
              </a:ext>
            </a:extLst>
          </p:cNvPr>
          <p:cNvSpPr>
            <a:spLocks noGrp="1"/>
          </p:cNvSpPr>
          <p:nvPr>
            <p:ph type="body" sz="quarter" idx="24" hasCustomPrompt="1"/>
          </p:nvPr>
        </p:nvSpPr>
        <p:spPr>
          <a:xfrm>
            <a:off x="8412280" y="2755854"/>
            <a:ext cx="1244997" cy="293492"/>
          </a:xfrm>
        </p:spPr>
        <p:txBody>
          <a:bodyPr>
            <a:normAutofit/>
          </a:bodyPr>
          <a:lstStyle>
            <a:lvl1pPr>
              <a:defRPr sz="14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STATISTIC</a:t>
            </a:r>
          </a:p>
        </p:txBody>
      </p:sp>
      <p:sp>
        <p:nvSpPr>
          <p:cNvPr id="32" name="Text Placeholder 26">
            <a:extLst>
              <a:ext uri="{FF2B5EF4-FFF2-40B4-BE49-F238E27FC236}">
                <a16:creationId xmlns:a16="http://schemas.microsoft.com/office/drawing/2014/main" id="{0B98D506-2895-1F87-6C37-E5EEA3B6E0CD}"/>
              </a:ext>
            </a:extLst>
          </p:cNvPr>
          <p:cNvSpPr>
            <a:spLocks noGrp="1"/>
          </p:cNvSpPr>
          <p:nvPr>
            <p:ph type="body" sz="quarter" idx="25" hasCustomPrompt="1"/>
          </p:nvPr>
        </p:nvSpPr>
        <p:spPr>
          <a:xfrm>
            <a:off x="9759488" y="2739334"/>
            <a:ext cx="1244997" cy="293492"/>
          </a:xfrm>
        </p:spPr>
        <p:txBody>
          <a:bodyPr>
            <a:normAutofit/>
          </a:bodyPr>
          <a:lstStyle>
            <a:lvl1pPr>
              <a:defRPr sz="14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STATISTIC</a:t>
            </a:r>
          </a:p>
        </p:txBody>
      </p:sp>
      <p:sp>
        <p:nvSpPr>
          <p:cNvPr id="33" name="Text Placeholder 13">
            <a:extLst>
              <a:ext uri="{FF2B5EF4-FFF2-40B4-BE49-F238E27FC236}">
                <a16:creationId xmlns:a16="http://schemas.microsoft.com/office/drawing/2014/main" id="{5A37CD51-05CB-B7DA-6093-77A8813B447E}"/>
              </a:ext>
            </a:extLst>
          </p:cNvPr>
          <p:cNvSpPr>
            <a:spLocks noGrp="1"/>
          </p:cNvSpPr>
          <p:nvPr>
            <p:ph type="body" sz="quarter" idx="26"/>
          </p:nvPr>
        </p:nvSpPr>
        <p:spPr>
          <a:xfrm>
            <a:off x="611585" y="3359652"/>
            <a:ext cx="4197469" cy="923865"/>
          </a:xfrm>
        </p:spPr>
        <p:txBody>
          <a:bodyPr>
            <a:noAutofit/>
          </a:bodyPr>
          <a:lstStyle>
            <a:lvl1pPr>
              <a:defRPr sz="1600">
                <a:solidFill>
                  <a:schemeClr val="accent1"/>
                </a:solidFill>
              </a:defRPr>
            </a:lvl1pPr>
            <a:lvl2pPr marL="342900" indent="-342900">
              <a:buFont typeface="Arial" panose="020B0604020202020204" pitchFamily="34" charset="0"/>
              <a:buChar char="•"/>
              <a:defRPr sz="1600">
                <a:solidFill>
                  <a:schemeClr val="accent1"/>
                </a:solidFill>
              </a:defRPr>
            </a:lvl2pPr>
            <a:lvl3pPr>
              <a:defRPr sz="1200">
                <a:solidFill>
                  <a:schemeClr val="accent1"/>
                </a:solidFill>
              </a:defRPr>
            </a:lvl3pPr>
            <a:lvl4pPr>
              <a:defRPr sz="1100">
                <a:solidFill>
                  <a:schemeClr val="accent1"/>
                </a:solidFill>
              </a:defRPr>
            </a:lvl4pPr>
            <a:lvl5pPr>
              <a:defRPr sz="1100">
                <a:solidFill>
                  <a:schemeClr val="accent1"/>
                </a:solidFill>
              </a:defRPr>
            </a:lvl5pPr>
          </a:lstStyle>
          <a:p>
            <a:pPr lvl="0"/>
            <a:r>
              <a:rPr lang="en-US"/>
              <a:t>Click to edit Master text styles</a:t>
            </a:r>
          </a:p>
          <a:p>
            <a:pPr lvl="1"/>
            <a:r>
              <a:rPr lang="en-US"/>
              <a:t>Second level</a:t>
            </a:r>
          </a:p>
        </p:txBody>
      </p:sp>
      <p:sp>
        <p:nvSpPr>
          <p:cNvPr id="34" name="Text Placeholder 13">
            <a:extLst>
              <a:ext uri="{FF2B5EF4-FFF2-40B4-BE49-F238E27FC236}">
                <a16:creationId xmlns:a16="http://schemas.microsoft.com/office/drawing/2014/main" id="{9B20242B-5938-9767-A807-D58222959B3E}"/>
              </a:ext>
            </a:extLst>
          </p:cNvPr>
          <p:cNvSpPr>
            <a:spLocks noGrp="1"/>
          </p:cNvSpPr>
          <p:nvPr>
            <p:ph type="body" sz="quarter" idx="27"/>
          </p:nvPr>
        </p:nvSpPr>
        <p:spPr>
          <a:xfrm>
            <a:off x="611585" y="4712509"/>
            <a:ext cx="4197469" cy="923865"/>
          </a:xfrm>
        </p:spPr>
        <p:txBody>
          <a:bodyPr>
            <a:noAutofit/>
          </a:bodyPr>
          <a:lstStyle>
            <a:lvl1pPr>
              <a:defRPr sz="1600">
                <a:solidFill>
                  <a:schemeClr val="accent1"/>
                </a:solidFill>
              </a:defRPr>
            </a:lvl1pPr>
            <a:lvl2pPr marL="342900" indent="-342900">
              <a:buFont typeface="Arial" panose="020B0604020202020204" pitchFamily="34" charset="0"/>
              <a:buChar char="•"/>
              <a:defRPr sz="1600">
                <a:solidFill>
                  <a:schemeClr val="accent1"/>
                </a:solidFill>
              </a:defRPr>
            </a:lvl2pPr>
            <a:lvl3pPr>
              <a:defRPr sz="1200">
                <a:solidFill>
                  <a:schemeClr val="accent1"/>
                </a:solidFill>
              </a:defRPr>
            </a:lvl3pPr>
            <a:lvl4pPr>
              <a:defRPr sz="1100">
                <a:solidFill>
                  <a:schemeClr val="accent1"/>
                </a:solidFill>
              </a:defRPr>
            </a:lvl4pPr>
            <a:lvl5pPr>
              <a:defRPr sz="1100">
                <a:solidFill>
                  <a:schemeClr val="accent1"/>
                </a:solidFill>
              </a:defRPr>
            </a:lvl5pPr>
          </a:lstStyle>
          <a:p>
            <a:pPr lvl="0"/>
            <a:r>
              <a:rPr lang="en-US"/>
              <a:t>Click to edit Master text styles</a:t>
            </a:r>
          </a:p>
          <a:p>
            <a:pPr lvl="1"/>
            <a:r>
              <a:rPr lang="en-US"/>
              <a:t>Second level</a:t>
            </a:r>
          </a:p>
        </p:txBody>
      </p:sp>
      <p:sp>
        <p:nvSpPr>
          <p:cNvPr id="35" name="Text Placeholder 13">
            <a:extLst>
              <a:ext uri="{FF2B5EF4-FFF2-40B4-BE49-F238E27FC236}">
                <a16:creationId xmlns:a16="http://schemas.microsoft.com/office/drawing/2014/main" id="{469F730D-4037-FFFE-2507-EA97BB27A5E4}"/>
              </a:ext>
            </a:extLst>
          </p:cNvPr>
          <p:cNvSpPr>
            <a:spLocks noGrp="1"/>
          </p:cNvSpPr>
          <p:nvPr>
            <p:ph type="body" sz="quarter" idx="28"/>
          </p:nvPr>
        </p:nvSpPr>
        <p:spPr>
          <a:xfrm>
            <a:off x="6635717" y="3344652"/>
            <a:ext cx="4197469" cy="923865"/>
          </a:xfrm>
        </p:spPr>
        <p:txBody>
          <a:bodyPr>
            <a:noAutofit/>
          </a:bodyPr>
          <a:lstStyle>
            <a:lvl1pPr>
              <a:defRPr sz="1600">
                <a:solidFill>
                  <a:schemeClr val="bg1"/>
                </a:solidFill>
              </a:defRPr>
            </a:lvl1pPr>
            <a:lvl2pPr marL="342900" indent="-342900">
              <a:buFont typeface="Arial" panose="020B0604020202020204" pitchFamily="34" charset="0"/>
              <a:buChar char="•"/>
              <a:defRPr sz="1600">
                <a:solidFill>
                  <a:schemeClr val="bg1"/>
                </a:solidFill>
              </a:defRPr>
            </a:lvl2pPr>
            <a:lvl3pPr>
              <a:defRPr sz="1200">
                <a:solidFill>
                  <a:schemeClr val="accent1"/>
                </a:solidFill>
              </a:defRPr>
            </a:lvl3pPr>
            <a:lvl4pPr>
              <a:defRPr sz="1100">
                <a:solidFill>
                  <a:schemeClr val="accent1"/>
                </a:solidFill>
              </a:defRPr>
            </a:lvl4pPr>
            <a:lvl5pPr>
              <a:defRPr sz="1100">
                <a:solidFill>
                  <a:schemeClr val="accent1"/>
                </a:solidFill>
              </a:defRPr>
            </a:lvl5pPr>
          </a:lstStyle>
          <a:p>
            <a:pPr lvl="0"/>
            <a:r>
              <a:rPr lang="en-US"/>
              <a:t>Click to edit Master text styles</a:t>
            </a:r>
          </a:p>
          <a:p>
            <a:pPr lvl="1"/>
            <a:r>
              <a:rPr lang="en-US"/>
              <a:t>Second level</a:t>
            </a:r>
          </a:p>
        </p:txBody>
      </p:sp>
      <p:sp>
        <p:nvSpPr>
          <p:cNvPr id="36" name="Text Placeholder 13">
            <a:extLst>
              <a:ext uri="{FF2B5EF4-FFF2-40B4-BE49-F238E27FC236}">
                <a16:creationId xmlns:a16="http://schemas.microsoft.com/office/drawing/2014/main" id="{592CCFF3-EF3A-35B9-DC03-4D601241B5A3}"/>
              </a:ext>
            </a:extLst>
          </p:cNvPr>
          <p:cNvSpPr>
            <a:spLocks noGrp="1"/>
          </p:cNvSpPr>
          <p:nvPr>
            <p:ph type="body" sz="quarter" idx="29"/>
          </p:nvPr>
        </p:nvSpPr>
        <p:spPr>
          <a:xfrm>
            <a:off x="6635717" y="4710503"/>
            <a:ext cx="4197469" cy="923865"/>
          </a:xfrm>
        </p:spPr>
        <p:txBody>
          <a:bodyPr>
            <a:noAutofit/>
          </a:bodyPr>
          <a:lstStyle>
            <a:lvl1pPr>
              <a:defRPr sz="1600">
                <a:solidFill>
                  <a:schemeClr val="bg1"/>
                </a:solidFill>
              </a:defRPr>
            </a:lvl1pPr>
            <a:lvl2pPr marL="342900" indent="-342900">
              <a:buFont typeface="Arial" panose="020B0604020202020204" pitchFamily="34" charset="0"/>
              <a:buChar char="•"/>
              <a:defRPr sz="1600">
                <a:solidFill>
                  <a:schemeClr val="bg1"/>
                </a:solidFill>
              </a:defRPr>
            </a:lvl2pPr>
            <a:lvl3pPr>
              <a:defRPr sz="1200">
                <a:solidFill>
                  <a:schemeClr val="accent1"/>
                </a:solidFill>
              </a:defRPr>
            </a:lvl3pPr>
            <a:lvl4pPr>
              <a:defRPr sz="1100">
                <a:solidFill>
                  <a:schemeClr val="accent1"/>
                </a:solidFill>
              </a:defRPr>
            </a:lvl4pPr>
            <a:lvl5pPr>
              <a:defRPr sz="1100">
                <a:solidFill>
                  <a:schemeClr val="accent1"/>
                </a:solidFill>
              </a:defRPr>
            </a:lvl5pPr>
          </a:lstStyle>
          <a:p>
            <a:pPr lvl="0"/>
            <a:r>
              <a:rPr lang="en-US"/>
              <a:t>Click to edit Master text styles</a:t>
            </a:r>
          </a:p>
          <a:p>
            <a:pPr lvl="1"/>
            <a:r>
              <a:rPr lang="en-US"/>
              <a:t>Second level</a:t>
            </a:r>
          </a:p>
        </p:txBody>
      </p:sp>
      <p:sp>
        <p:nvSpPr>
          <p:cNvPr id="39" name="Text Placeholder 9">
            <a:extLst>
              <a:ext uri="{FF2B5EF4-FFF2-40B4-BE49-F238E27FC236}">
                <a16:creationId xmlns:a16="http://schemas.microsoft.com/office/drawing/2014/main" id="{200D026E-2405-686C-C787-57BBB033B620}"/>
              </a:ext>
            </a:extLst>
          </p:cNvPr>
          <p:cNvSpPr>
            <a:spLocks noGrp="1"/>
          </p:cNvSpPr>
          <p:nvPr>
            <p:ph type="body" sz="quarter" idx="37" hasCustomPrompt="1"/>
          </p:nvPr>
        </p:nvSpPr>
        <p:spPr>
          <a:xfrm>
            <a:off x="554145" y="852353"/>
            <a:ext cx="4665663" cy="574675"/>
          </a:xfrm>
        </p:spPr>
        <p:txBody>
          <a:bodyPr>
            <a:normAutofit/>
          </a:bodyPr>
          <a:lstStyle>
            <a:lvl1pPr>
              <a:defRPr sz="3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Comparison Slide</a:t>
            </a:r>
          </a:p>
        </p:txBody>
      </p:sp>
      <p:pic>
        <p:nvPicPr>
          <p:cNvPr id="6" name="Picture 5" descr="Logo&#10;&#10;Description automatically generated">
            <a:extLst>
              <a:ext uri="{FF2B5EF4-FFF2-40B4-BE49-F238E27FC236}">
                <a16:creationId xmlns:a16="http://schemas.microsoft.com/office/drawing/2014/main" id="{DF86F718-99B7-C295-6611-A9DCF94109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4400" y="4920563"/>
            <a:ext cx="1947600" cy="1947600"/>
          </a:xfrm>
          <a:prstGeom prst="rect">
            <a:avLst/>
          </a:prstGeom>
        </p:spPr>
      </p:pic>
    </p:spTree>
    <p:extLst>
      <p:ext uri="{BB962C8B-B14F-4D97-AF65-F5344CB8AC3E}">
        <p14:creationId xmlns:p14="http://schemas.microsoft.com/office/powerpoint/2010/main" val="26642352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EED0F98A-FB38-C36E-4E49-85648B3D549C}"/>
              </a:ext>
            </a:extLst>
          </p:cNvPr>
          <p:cNvSpPr>
            <a:spLocks noGrp="1"/>
          </p:cNvSpPr>
          <p:nvPr>
            <p:ph type="dt" sz="half" idx="10"/>
          </p:nvPr>
        </p:nvSpPr>
        <p:spPr/>
        <p:txBody>
          <a:bodyPr/>
          <a:lstStyle>
            <a:lvl1pPr>
              <a:defRPr/>
            </a:lvl1pPr>
          </a:lstStyle>
          <a:p>
            <a:pPr>
              <a:defRPr/>
            </a:pPr>
            <a:fld id="{7FFC26D5-60C9-4D1D-8B94-7BEDA8979177}" type="datetimeFigureOut">
              <a:rPr lang="en-AU"/>
              <a:pPr>
                <a:defRPr/>
              </a:pPr>
              <a:t>14/08/2023</a:t>
            </a:fld>
            <a:endParaRPr lang="en-AU"/>
          </a:p>
        </p:txBody>
      </p:sp>
      <p:sp>
        <p:nvSpPr>
          <p:cNvPr id="5" name="Footer Placeholder 4">
            <a:extLst>
              <a:ext uri="{FF2B5EF4-FFF2-40B4-BE49-F238E27FC236}">
                <a16:creationId xmlns:a16="http://schemas.microsoft.com/office/drawing/2014/main" id="{4C5E5F08-2E34-D110-16B5-8FB31D7F2B5C}"/>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B3B74ABF-CC02-A4F0-83DA-B501365579A8}"/>
              </a:ext>
            </a:extLst>
          </p:cNvPr>
          <p:cNvSpPr>
            <a:spLocks noGrp="1"/>
          </p:cNvSpPr>
          <p:nvPr>
            <p:ph type="sldNum" sz="quarter" idx="12"/>
          </p:nvPr>
        </p:nvSpPr>
        <p:spPr/>
        <p:txBody>
          <a:bodyPr/>
          <a:lstStyle>
            <a:lvl1pPr>
              <a:defRPr/>
            </a:lvl1pPr>
          </a:lstStyle>
          <a:p>
            <a:pPr>
              <a:defRPr/>
            </a:pPr>
            <a:fld id="{B4D9A517-C200-47DC-AF24-DDB6364F383E}" type="slidenum">
              <a:rPr lang="en-AU" altLang="en-US"/>
              <a:pPr>
                <a:defRPr/>
              </a:pPr>
              <a:t>‹#›</a:t>
            </a:fld>
            <a:endParaRPr lang="en-AU" altLang="en-US"/>
          </a:p>
        </p:txBody>
      </p:sp>
    </p:spTree>
    <p:extLst>
      <p:ext uri="{BB962C8B-B14F-4D97-AF65-F5344CB8AC3E}">
        <p14:creationId xmlns:p14="http://schemas.microsoft.com/office/powerpoint/2010/main" val="15082618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378C96-3D49-869D-8E69-19DFF10189FF}"/>
              </a:ext>
            </a:extLst>
          </p:cNvPr>
          <p:cNvSpPr>
            <a:spLocks noGrp="1"/>
          </p:cNvSpPr>
          <p:nvPr>
            <p:ph type="dt" sz="half" idx="10"/>
          </p:nvPr>
        </p:nvSpPr>
        <p:spPr/>
        <p:txBody>
          <a:bodyPr/>
          <a:lstStyle>
            <a:lvl1pPr>
              <a:defRPr/>
            </a:lvl1pPr>
          </a:lstStyle>
          <a:p>
            <a:pPr>
              <a:defRPr/>
            </a:pPr>
            <a:fld id="{A7908DF0-BCE3-49E9-861D-9592F8E4FA70}" type="datetimeFigureOut">
              <a:rPr lang="en-AU"/>
              <a:pPr>
                <a:defRPr/>
              </a:pPr>
              <a:t>14/08/2023</a:t>
            </a:fld>
            <a:endParaRPr lang="en-AU"/>
          </a:p>
        </p:txBody>
      </p:sp>
      <p:sp>
        <p:nvSpPr>
          <p:cNvPr id="5" name="Footer Placeholder 4">
            <a:extLst>
              <a:ext uri="{FF2B5EF4-FFF2-40B4-BE49-F238E27FC236}">
                <a16:creationId xmlns:a16="http://schemas.microsoft.com/office/drawing/2014/main" id="{8B6702E9-742C-123D-9DA0-DD09ACCEEF6F}"/>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397BC6D1-BE09-89D4-8762-301533CE7EF2}"/>
              </a:ext>
            </a:extLst>
          </p:cNvPr>
          <p:cNvSpPr>
            <a:spLocks noGrp="1"/>
          </p:cNvSpPr>
          <p:nvPr>
            <p:ph type="sldNum" sz="quarter" idx="12"/>
          </p:nvPr>
        </p:nvSpPr>
        <p:spPr/>
        <p:txBody>
          <a:bodyPr/>
          <a:lstStyle>
            <a:lvl1pPr>
              <a:defRPr/>
            </a:lvl1pPr>
          </a:lstStyle>
          <a:p>
            <a:pPr>
              <a:defRPr/>
            </a:pPr>
            <a:fld id="{456A9E5F-46E9-41CE-A7F1-3844D909FA27}" type="slidenum">
              <a:rPr lang="en-AU" altLang="en-US"/>
              <a:pPr>
                <a:defRPr/>
              </a:pPr>
              <a:t>‹#›</a:t>
            </a:fld>
            <a:endParaRPr lang="en-AU" altLang="en-US"/>
          </a:p>
        </p:txBody>
      </p:sp>
    </p:spTree>
    <p:extLst>
      <p:ext uri="{BB962C8B-B14F-4D97-AF65-F5344CB8AC3E}">
        <p14:creationId xmlns:p14="http://schemas.microsoft.com/office/powerpoint/2010/main" val="15589573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786210"/>
          </a:xfrm>
        </p:spPr>
        <p:txBody>
          <a:bodyPr/>
          <a:lstStyle/>
          <a:p>
            <a:r>
              <a:rPr lang="en-US" dirty="0"/>
              <a:t>Click to edit Master title style</a:t>
            </a:r>
            <a:endParaRPr lang="en-AU" dirty="0"/>
          </a:p>
        </p:txBody>
      </p:sp>
      <p:sp>
        <p:nvSpPr>
          <p:cNvPr id="3" name="Content Placeholder 2"/>
          <p:cNvSpPr>
            <a:spLocks noGrp="1"/>
          </p:cNvSpPr>
          <p:nvPr>
            <p:ph sz="half" idx="1"/>
          </p:nvPr>
        </p:nvSpPr>
        <p:spPr>
          <a:xfrm>
            <a:off x="609600" y="2492896"/>
            <a:ext cx="5384800" cy="36332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2492896"/>
            <a:ext cx="5384800" cy="36332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Date Placeholder 3">
            <a:extLst>
              <a:ext uri="{FF2B5EF4-FFF2-40B4-BE49-F238E27FC236}">
                <a16:creationId xmlns:a16="http://schemas.microsoft.com/office/drawing/2014/main" id="{CDD06E93-2DB4-859F-B337-C76C05BF7FA9}"/>
              </a:ext>
            </a:extLst>
          </p:cNvPr>
          <p:cNvSpPr>
            <a:spLocks noGrp="1"/>
          </p:cNvSpPr>
          <p:nvPr>
            <p:ph type="dt" sz="half" idx="10"/>
          </p:nvPr>
        </p:nvSpPr>
        <p:spPr/>
        <p:txBody>
          <a:bodyPr/>
          <a:lstStyle>
            <a:lvl1pPr>
              <a:defRPr/>
            </a:lvl1pPr>
          </a:lstStyle>
          <a:p>
            <a:pPr>
              <a:defRPr/>
            </a:pPr>
            <a:fld id="{1D53E3C5-3138-402B-AE41-3D8FD0E5B50E}" type="datetimeFigureOut">
              <a:rPr lang="en-AU"/>
              <a:pPr>
                <a:defRPr/>
              </a:pPr>
              <a:t>14/08/2023</a:t>
            </a:fld>
            <a:endParaRPr lang="en-AU"/>
          </a:p>
        </p:txBody>
      </p:sp>
      <p:sp>
        <p:nvSpPr>
          <p:cNvPr id="6" name="Footer Placeholder 4">
            <a:extLst>
              <a:ext uri="{FF2B5EF4-FFF2-40B4-BE49-F238E27FC236}">
                <a16:creationId xmlns:a16="http://schemas.microsoft.com/office/drawing/2014/main" id="{716F45CD-DCBD-60C2-C99D-88C8C0694A4C}"/>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FC3B5829-4A14-6AF7-5E27-961E32255A14}"/>
              </a:ext>
            </a:extLst>
          </p:cNvPr>
          <p:cNvSpPr>
            <a:spLocks noGrp="1"/>
          </p:cNvSpPr>
          <p:nvPr>
            <p:ph type="sldNum" sz="quarter" idx="12"/>
          </p:nvPr>
        </p:nvSpPr>
        <p:spPr/>
        <p:txBody>
          <a:bodyPr/>
          <a:lstStyle>
            <a:lvl1pPr>
              <a:defRPr/>
            </a:lvl1pPr>
          </a:lstStyle>
          <a:p>
            <a:pPr>
              <a:defRPr/>
            </a:pPr>
            <a:fld id="{D9F4AA3C-6A75-437D-AAB2-4CDD923A2326}" type="slidenum">
              <a:rPr lang="en-AU" altLang="en-US"/>
              <a:pPr>
                <a:defRPr/>
              </a:pPr>
              <a:t>‹#›</a:t>
            </a:fld>
            <a:endParaRPr lang="en-AU" altLang="en-US"/>
          </a:p>
        </p:txBody>
      </p:sp>
    </p:spTree>
    <p:extLst>
      <p:ext uri="{BB962C8B-B14F-4D97-AF65-F5344CB8AC3E}">
        <p14:creationId xmlns:p14="http://schemas.microsoft.com/office/powerpoint/2010/main" val="38345611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a:extLst>
              <a:ext uri="{FF2B5EF4-FFF2-40B4-BE49-F238E27FC236}">
                <a16:creationId xmlns:a16="http://schemas.microsoft.com/office/drawing/2014/main" id="{525CE3E7-7DEA-01E0-18DE-993B6E2F0211}"/>
              </a:ext>
            </a:extLst>
          </p:cNvPr>
          <p:cNvSpPr>
            <a:spLocks noGrp="1"/>
          </p:cNvSpPr>
          <p:nvPr>
            <p:ph type="dt" sz="half" idx="10"/>
          </p:nvPr>
        </p:nvSpPr>
        <p:spPr/>
        <p:txBody>
          <a:bodyPr/>
          <a:lstStyle>
            <a:lvl1pPr>
              <a:defRPr/>
            </a:lvl1pPr>
          </a:lstStyle>
          <a:p>
            <a:pPr>
              <a:defRPr/>
            </a:pPr>
            <a:fld id="{9CF7D04B-3BD9-4B55-9DC7-6B309E3058CE}" type="datetimeFigureOut">
              <a:rPr lang="en-AU"/>
              <a:pPr>
                <a:defRPr/>
              </a:pPr>
              <a:t>14/08/2023</a:t>
            </a:fld>
            <a:endParaRPr lang="en-AU"/>
          </a:p>
        </p:txBody>
      </p:sp>
      <p:sp>
        <p:nvSpPr>
          <p:cNvPr id="8" name="Footer Placeholder 4">
            <a:extLst>
              <a:ext uri="{FF2B5EF4-FFF2-40B4-BE49-F238E27FC236}">
                <a16:creationId xmlns:a16="http://schemas.microsoft.com/office/drawing/2014/main" id="{996E77E4-A546-2806-2D88-08D6024AC377}"/>
              </a:ext>
            </a:extLst>
          </p:cNvPr>
          <p:cNvSpPr>
            <a:spLocks noGrp="1"/>
          </p:cNvSpPr>
          <p:nvPr>
            <p:ph type="ftr" sz="quarter" idx="11"/>
          </p:nvPr>
        </p:nvSpPr>
        <p:spPr/>
        <p:txBody>
          <a:bodyPr/>
          <a:lstStyle>
            <a:lvl1pPr>
              <a:defRPr/>
            </a:lvl1pPr>
          </a:lstStyle>
          <a:p>
            <a:pPr>
              <a:defRPr/>
            </a:pPr>
            <a:endParaRPr lang="en-AU"/>
          </a:p>
        </p:txBody>
      </p:sp>
      <p:sp>
        <p:nvSpPr>
          <p:cNvPr id="9" name="Slide Number Placeholder 5">
            <a:extLst>
              <a:ext uri="{FF2B5EF4-FFF2-40B4-BE49-F238E27FC236}">
                <a16:creationId xmlns:a16="http://schemas.microsoft.com/office/drawing/2014/main" id="{278324B4-DA1B-7EDA-BCAF-EF0C56D2B43F}"/>
              </a:ext>
            </a:extLst>
          </p:cNvPr>
          <p:cNvSpPr>
            <a:spLocks noGrp="1"/>
          </p:cNvSpPr>
          <p:nvPr>
            <p:ph type="sldNum" sz="quarter" idx="12"/>
          </p:nvPr>
        </p:nvSpPr>
        <p:spPr/>
        <p:txBody>
          <a:bodyPr/>
          <a:lstStyle>
            <a:lvl1pPr>
              <a:defRPr/>
            </a:lvl1pPr>
          </a:lstStyle>
          <a:p>
            <a:pPr>
              <a:defRPr/>
            </a:pPr>
            <a:fld id="{1EFD70AB-5224-4CEA-A507-965B28445E00}" type="slidenum">
              <a:rPr lang="en-AU" altLang="en-US"/>
              <a:pPr>
                <a:defRPr/>
              </a:pPr>
              <a:t>‹#›</a:t>
            </a:fld>
            <a:endParaRPr lang="en-AU" altLang="en-US"/>
          </a:p>
        </p:txBody>
      </p:sp>
    </p:spTree>
    <p:extLst>
      <p:ext uri="{BB962C8B-B14F-4D97-AF65-F5344CB8AC3E}">
        <p14:creationId xmlns:p14="http://schemas.microsoft.com/office/powerpoint/2010/main" val="23645433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a:extLst>
              <a:ext uri="{FF2B5EF4-FFF2-40B4-BE49-F238E27FC236}">
                <a16:creationId xmlns:a16="http://schemas.microsoft.com/office/drawing/2014/main" id="{175AA0EA-3277-B1D1-20DB-BA39A7E9E32A}"/>
              </a:ext>
            </a:extLst>
          </p:cNvPr>
          <p:cNvSpPr>
            <a:spLocks noGrp="1"/>
          </p:cNvSpPr>
          <p:nvPr>
            <p:ph type="dt" sz="half" idx="10"/>
          </p:nvPr>
        </p:nvSpPr>
        <p:spPr/>
        <p:txBody>
          <a:bodyPr/>
          <a:lstStyle>
            <a:lvl1pPr>
              <a:defRPr/>
            </a:lvl1pPr>
          </a:lstStyle>
          <a:p>
            <a:pPr>
              <a:defRPr/>
            </a:pPr>
            <a:fld id="{0AC2E141-6ED9-40FD-B2FC-F3FD72DD60BE}" type="datetimeFigureOut">
              <a:rPr lang="en-AU"/>
              <a:pPr>
                <a:defRPr/>
              </a:pPr>
              <a:t>14/08/2023</a:t>
            </a:fld>
            <a:endParaRPr lang="en-AU"/>
          </a:p>
        </p:txBody>
      </p:sp>
      <p:sp>
        <p:nvSpPr>
          <p:cNvPr id="4" name="Footer Placeholder 4">
            <a:extLst>
              <a:ext uri="{FF2B5EF4-FFF2-40B4-BE49-F238E27FC236}">
                <a16:creationId xmlns:a16="http://schemas.microsoft.com/office/drawing/2014/main" id="{55D9812F-ABF9-46B8-C930-CFE4C25E2C23}"/>
              </a:ext>
            </a:extLst>
          </p:cNvPr>
          <p:cNvSpPr>
            <a:spLocks noGrp="1"/>
          </p:cNvSpPr>
          <p:nvPr>
            <p:ph type="ftr" sz="quarter" idx="11"/>
          </p:nvPr>
        </p:nvSpPr>
        <p:spPr/>
        <p:txBody>
          <a:bodyPr/>
          <a:lstStyle>
            <a:lvl1pPr>
              <a:defRPr/>
            </a:lvl1pPr>
          </a:lstStyle>
          <a:p>
            <a:pPr>
              <a:defRPr/>
            </a:pPr>
            <a:endParaRPr lang="en-AU"/>
          </a:p>
        </p:txBody>
      </p:sp>
      <p:sp>
        <p:nvSpPr>
          <p:cNvPr id="5" name="Slide Number Placeholder 5">
            <a:extLst>
              <a:ext uri="{FF2B5EF4-FFF2-40B4-BE49-F238E27FC236}">
                <a16:creationId xmlns:a16="http://schemas.microsoft.com/office/drawing/2014/main" id="{A204899E-1C18-2F4F-2B9E-6522FFD7B743}"/>
              </a:ext>
            </a:extLst>
          </p:cNvPr>
          <p:cNvSpPr>
            <a:spLocks noGrp="1"/>
          </p:cNvSpPr>
          <p:nvPr>
            <p:ph type="sldNum" sz="quarter" idx="12"/>
          </p:nvPr>
        </p:nvSpPr>
        <p:spPr/>
        <p:txBody>
          <a:bodyPr/>
          <a:lstStyle>
            <a:lvl1pPr>
              <a:defRPr/>
            </a:lvl1pPr>
          </a:lstStyle>
          <a:p>
            <a:pPr>
              <a:defRPr/>
            </a:pPr>
            <a:fld id="{E25E13CA-AA2C-4C42-A32B-531F3ACEDA17}" type="slidenum">
              <a:rPr lang="en-AU" altLang="en-US"/>
              <a:pPr>
                <a:defRPr/>
              </a:pPr>
              <a:t>‹#›</a:t>
            </a:fld>
            <a:endParaRPr lang="en-AU" altLang="en-US"/>
          </a:p>
        </p:txBody>
      </p:sp>
    </p:spTree>
    <p:extLst>
      <p:ext uri="{BB962C8B-B14F-4D97-AF65-F5344CB8AC3E}">
        <p14:creationId xmlns:p14="http://schemas.microsoft.com/office/powerpoint/2010/main" val="36548392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26A5D37-5B48-1793-DC7E-AE925C9DB1F8}"/>
              </a:ext>
            </a:extLst>
          </p:cNvPr>
          <p:cNvSpPr>
            <a:spLocks noGrp="1"/>
          </p:cNvSpPr>
          <p:nvPr>
            <p:ph type="dt" sz="half" idx="10"/>
          </p:nvPr>
        </p:nvSpPr>
        <p:spPr/>
        <p:txBody>
          <a:bodyPr/>
          <a:lstStyle>
            <a:lvl1pPr>
              <a:defRPr/>
            </a:lvl1pPr>
          </a:lstStyle>
          <a:p>
            <a:pPr>
              <a:defRPr/>
            </a:pPr>
            <a:fld id="{C27BF290-37CB-40C1-B917-2B123C7F90A7}" type="datetimeFigureOut">
              <a:rPr lang="en-AU"/>
              <a:pPr>
                <a:defRPr/>
              </a:pPr>
              <a:t>14/08/2023</a:t>
            </a:fld>
            <a:endParaRPr lang="en-AU"/>
          </a:p>
        </p:txBody>
      </p:sp>
      <p:sp>
        <p:nvSpPr>
          <p:cNvPr id="3" name="Footer Placeholder 4">
            <a:extLst>
              <a:ext uri="{FF2B5EF4-FFF2-40B4-BE49-F238E27FC236}">
                <a16:creationId xmlns:a16="http://schemas.microsoft.com/office/drawing/2014/main" id="{E378ADD0-8B18-EC6D-EA6A-97B97AAAD3DB}"/>
              </a:ext>
            </a:extLst>
          </p:cNvPr>
          <p:cNvSpPr>
            <a:spLocks noGrp="1"/>
          </p:cNvSpPr>
          <p:nvPr>
            <p:ph type="ftr" sz="quarter" idx="11"/>
          </p:nvPr>
        </p:nvSpPr>
        <p:spPr/>
        <p:txBody>
          <a:bodyPr/>
          <a:lstStyle>
            <a:lvl1pPr>
              <a:defRPr/>
            </a:lvl1pPr>
          </a:lstStyle>
          <a:p>
            <a:pPr>
              <a:defRPr/>
            </a:pPr>
            <a:endParaRPr lang="en-AU"/>
          </a:p>
        </p:txBody>
      </p:sp>
      <p:sp>
        <p:nvSpPr>
          <p:cNvPr id="4" name="Slide Number Placeholder 5">
            <a:extLst>
              <a:ext uri="{FF2B5EF4-FFF2-40B4-BE49-F238E27FC236}">
                <a16:creationId xmlns:a16="http://schemas.microsoft.com/office/drawing/2014/main" id="{9DED4406-6746-E7D8-4CB3-3B7547735295}"/>
              </a:ext>
            </a:extLst>
          </p:cNvPr>
          <p:cNvSpPr>
            <a:spLocks noGrp="1"/>
          </p:cNvSpPr>
          <p:nvPr>
            <p:ph type="sldNum" sz="quarter" idx="12"/>
          </p:nvPr>
        </p:nvSpPr>
        <p:spPr/>
        <p:txBody>
          <a:bodyPr/>
          <a:lstStyle>
            <a:lvl1pPr>
              <a:defRPr/>
            </a:lvl1pPr>
          </a:lstStyle>
          <a:p>
            <a:pPr>
              <a:defRPr/>
            </a:pPr>
            <a:fld id="{8E306A63-2E58-443F-8B68-E29CFB2CC0F9}" type="slidenum">
              <a:rPr lang="en-AU" altLang="en-US"/>
              <a:pPr>
                <a:defRPr/>
              </a:pPr>
              <a:t>‹#›</a:t>
            </a:fld>
            <a:endParaRPr lang="en-AU" altLang="en-US"/>
          </a:p>
        </p:txBody>
      </p:sp>
    </p:spTree>
    <p:extLst>
      <p:ext uri="{BB962C8B-B14F-4D97-AF65-F5344CB8AC3E}">
        <p14:creationId xmlns:p14="http://schemas.microsoft.com/office/powerpoint/2010/main" val="42677690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C5FA397-DE9B-E060-7B2B-0C661FE0E9B0}"/>
              </a:ext>
            </a:extLst>
          </p:cNvPr>
          <p:cNvSpPr>
            <a:spLocks noGrp="1"/>
          </p:cNvSpPr>
          <p:nvPr>
            <p:ph type="dt" sz="half" idx="10"/>
          </p:nvPr>
        </p:nvSpPr>
        <p:spPr/>
        <p:txBody>
          <a:bodyPr/>
          <a:lstStyle>
            <a:lvl1pPr>
              <a:defRPr/>
            </a:lvl1pPr>
          </a:lstStyle>
          <a:p>
            <a:pPr>
              <a:defRPr/>
            </a:pPr>
            <a:fld id="{BA79FD1F-2950-4296-B58A-D235D1AB3C30}" type="datetimeFigureOut">
              <a:rPr lang="en-AU"/>
              <a:pPr>
                <a:defRPr/>
              </a:pPr>
              <a:t>14/08/2023</a:t>
            </a:fld>
            <a:endParaRPr lang="en-AU"/>
          </a:p>
        </p:txBody>
      </p:sp>
      <p:sp>
        <p:nvSpPr>
          <p:cNvPr id="6" name="Footer Placeholder 4">
            <a:extLst>
              <a:ext uri="{FF2B5EF4-FFF2-40B4-BE49-F238E27FC236}">
                <a16:creationId xmlns:a16="http://schemas.microsoft.com/office/drawing/2014/main" id="{5B46C5B0-E91E-4D9C-8A5D-6162BA657C34}"/>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08F87BBB-853E-CE5B-444E-31E5CD7D08A4}"/>
              </a:ext>
            </a:extLst>
          </p:cNvPr>
          <p:cNvSpPr>
            <a:spLocks noGrp="1"/>
          </p:cNvSpPr>
          <p:nvPr>
            <p:ph type="sldNum" sz="quarter" idx="12"/>
          </p:nvPr>
        </p:nvSpPr>
        <p:spPr/>
        <p:txBody>
          <a:bodyPr/>
          <a:lstStyle>
            <a:lvl1pPr>
              <a:defRPr/>
            </a:lvl1pPr>
          </a:lstStyle>
          <a:p>
            <a:pPr>
              <a:defRPr/>
            </a:pPr>
            <a:fld id="{A5763877-68B9-47FB-8938-0A1C3C1938CB}" type="slidenum">
              <a:rPr lang="en-AU" altLang="en-US"/>
              <a:pPr>
                <a:defRPr/>
              </a:pPr>
              <a:t>‹#›</a:t>
            </a:fld>
            <a:endParaRPr lang="en-AU" altLang="en-US"/>
          </a:p>
        </p:txBody>
      </p:sp>
    </p:spTree>
    <p:extLst>
      <p:ext uri="{BB962C8B-B14F-4D97-AF65-F5344CB8AC3E}">
        <p14:creationId xmlns:p14="http://schemas.microsoft.com/office/powerpoint/2010/main" val="36904483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8EDB3F9-89E3-8D30-5C41-A35D393898D2}"/>
              </a:ext>
            </a:extLst>
          </p:cNvPr>
          <p:cNvSpPr>
            <a:spLocks noGrp="1"/>
          </p:cNvSpPr>
          <p:nvPr>
            <p:ph type="dt" sz="half" idx="10"/>
          </p:nvPr>
        </p:nvSpPr>
        <p:spPr/>
        <p:txBody>
          <a:bodyPr/>
          <a:lstStyle>
            <a:lvl1pPr>
              <a:defRPr/>
            </a:lvl1pPr>
          </a:lstStyle>
          <a:p>
            <a:pPr>
              <a:defRPr/>
            </a:pPr>
            <a:fld id="{B8B22397-8A0A-4880-BAE2-03F5636DDDE8}" type="datetimeFigureOut">
              <a:rPr lang="en-AU"/>
              <a:pPr>
                <a:defRPr/>
              </a:pPr>
              <a:t>14/08/2023</a:t>
            </a:fld>
            <a:endParaRPr lang="en-AU"/>
          </a:p>
        </p:txBody>
      </p:sp>
      <p:sp>
        <p:nvSpPr>
          <p:cNvPr id="6" name="Footer Placeholder 4">
            <a:extLst>
              <a:ext uri="{FF2B5EF4-FFF2-40B4-BE49-F238E27FC236}">
                <a16:creationId xmlns:a16="http://schemas.microsoft.com/office/drawing/2014/main" id="{A22B5BB8-A1DC-A512-76FB-D5A014A50F38}"/>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0F82C7BE-80D8-7E26-0084-E70C056ACD31}"/>
              </a:ext>
            </a:extLst>
          </p:cNvPr>
          <p:cNvSpPr>
            <a:spLocks noGrp="1"/>
          </p:cNvSpPr>
          <p:nvPr>
            <p:ph type="sldNum" sz="quarter" idx="12"/>
          </p:nvPr>
        </p:nvSpPr>
        <p:spPr/>
        <p:txBody>
          <a:bodyPr/>
          <a:lstStyle>
            <a:lvl1pPr>
              <a:defRPr/>
            </a:lvl1pPr>
          </a:lstStyle>
          <a:p>
            <a:pPr>
              <a:defRPr/>
            </a:pPr>
            <a:fld id="{3C390ACF-6492-4F6A-A4CE-474A3813EFFA}" type="slidenum">
              <a:rPr lang="en-AU" altLang="en-US"/>
              <a:pPr>
                <a:defRPr/>
              </a:pPr>
              <a:t>‹#›</a:t>
            </a:fld>
            <a:endParaRPr lang="en-AU" altLang="en-US"/>
          </a:p>
        </p:txBody>
      </p:sp>
    </p:spTree>
    <p:extLst>
      <p:ext uri="{BB962C8B-B14F-4D97-AF65-F5344CB8AC3E}">
        <p14:creationId xmlns:p14="http://schemas.microsoft.com/office/powerpoint/2010/main" val="27633718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27D610D-7DAD-6B6E-9A22-C82CB85FB763}"/>
              </a:ext>
            </a:extLst>
          </p:cNvPr>
          <p:cNvSpPr>
            <a:spLocks noGrp="1"/>
          </p:cNvSpPr>
          <p:nvPr>
            <p:ph type="dt" sz="half" idx="10"/>
          </p:nvPr>
        </p:nvSpPr>
        <p:spPr/>
        <p:txBody>
          <a:bodyPr/>
          <a:lstStyle>
            <a:lvl1pPr>
              <a:defRPr/>
            </a:lvl1pPr>
          </a:lstStyle>
          <a:p>
            <a:pPr>
              <a:defRPr/>
            </a:pPr>
            <a:fld id="{6DA8218E-BE1D-40D8-AEF9-AB8DFDD78CD0}" type="datetimeFigureOut">
              <a:rPr lang="en-AU"/>
              <a:pPr>
                <a:defRPr/>
              </a:pPr>
              <a:t>14/08/2023</a:t>
            </a:fld>
            <a:endParaRPr lang="en-AU"/>
          </a:p>
        </p:txBody>
      </p:sp>
      <p:sp>
        <p:nvSpPr>
          <p:cNvPr id="5" name="Footer Placeholder 4">
            <a:extLst>
              <a:ext uri="{FF2B5EF4-FFF2-40B4-BE49-F238E27FC236}">
                <a16:creationId xmlns:a16="http://schemas.microsoft.com/office/drawing/2014/main" id="{18DFD8BF-E47C-038B-1355-9358ADB00942}"/>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61881CE0-43AA-A889-5FDC-1A371771C4D4}"/>
              </a:ext>
            </a:extLst>
          </p:cNvPr>
          <p:cNvSpPr>
            <a:spLocks noGrp="1"/>
          </p:cNvSpPr>
          <p:nvPr>
            <p:ph type="sldNum" sz="quarter" idx="12"/>
          </p:nvPr>
        </p:nvSpPr>
        <p:spPr/>
        <p:txBody>
          <a:bodyPr/>
          <a:lstStyle>
            <a:lvl1pPr>
              <a:defRPr/>
            </a:lvl1pPr>
          </a:lstStyle>
          <a:p>
            <a:pPr>
              <a:defRPr/>
            </a:pPr>
            <a:fld id="{889D7787-6557-4A86-9123-13EA44A1DE57}" type="slidenum">
              <a:rPr lang="en-AU" altLang="en-US"/>
              <a:pPr>
                <a:defRPr/>
              </a:pPr>
              <a:t>‹#›</a:t>
            </a:fld>
            <a:endParaRPr lang="en-AU" altLang="en-US"/>
          </a:p>
        </p:txBody>
      </p:sp>
    </p:spTree>
    <p:extLst>
      <p:ext uri="{BB962C8B-B14F-4D97-AF65-F5344CB8AC3E}">
        <p14:creationId xmlns:p14="http://schemas.microsoft.com/office/powerpoint/2010/main" val="4317123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0E47D6C-58B1-6A2B-7EA4-BAD9FA161F68}"/>
              </a:ext>
            </a:extLst>
          </p:cNvPr>
          <p:cNvSpPr>
            <a:spLocks noGrp="1"/>
          </p:cNvSpPr>
          <p:nvPr>
            <p:ph type="dt" sz="half" idx="10"/>
          </p:nvPr>
        </p:nvSpPr>
        <p:spPr/>
        <p:txBody>
          <a:bodyPr/>
          <a:lstStyle>
            <a:lvl1pPr>
              <a:defRPr/>
            </a:lvl1pPr>
          </a:lstStyle>
          <a:p>
            <a:pPr>
              <a:defRPr/>
            </a:pPr>
            <a:fld id="{0B38CEE6-D60A-4CA0-8301-31AC320FCD73}" type="datetimeFigureOut">
              <a:rPr lang="en-AU"/>
              <a:pPr>
                <a:defRPr/>
              </a:pPr>
              <a:t>14/08/2023</a:t>
            </a:fld>
            <a:endParaRPr lang="en-AU"/>
          </a:p>
        </p:txBody>
      </p:sp>
      <p:sp>
        <p:nvSpPr>
          <p:cNvPr id="5" name="Footer Placeholder 4">
            <a:extLst>
              <a:ext uri="{FF2B5EF4-FFF2-40B4-BE49-F238E27FC236}">
                <a16:creationId xmlns:a16="http://schemas.microsoft.com/office/drawing/2014/main" id="{688A674A-E8FA-4CC6-CF0A-55ED4A34D636}"/>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66B0F38A-26CF-579F-1783-972F35BCC1C2}"/>
              </a:ext>
            </a:extLst>
          </p:cNvPr>
          <p:cNvSpPr>
            <a:spLocks noGrp="1"/>
          </p:cNvSpPr>
          <p:nvPr>
            <p:ph type="sldNum" sz="quarter" idx="12"/>
          </p:nvPr>
        </p:nvSpPr>
        <p:spPr/>
        <p:txBody>
          <a:bodyPr/>
          <a:lstStyle>
            <a:lvl1pPr>
              <a:defRPr/>
            </a:lvl1pPr>
          </a:lstStyle>
          <a:p>
            <a:pPr>
              <a:defRPr/>
            </a:pPr>
            <a:fld id="{39464E5D-7E64-43EE-8A1F-9BBC9792EF1C}" type="slidenum">
              <a:rPr lang="en-AU" altLang="en-US"/>
              <a:pPr>
                <a:defRPr/>
              </a:pPr>
              <a:t>‹#›</a:t>
            </a:fld>
            <a:endParaRPr lang="en-AU" altLang="en-US"/>
          </a:p>
        </p:txBody>
      </p:sp>
    </p:spTree>
    <p:extLst>
      <p:ext uri="{BB962C8B-B14F-4D97-AF65-F5344CB8AC3E}">
        <p14:creationId xmlns:p14="http://schemas.microsoft.com/office/powerpoint/2010/main" val="3317252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ta Slid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154D987-0295-F9C9-222F-2EB4BDC1B4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0265" cy="1376097"/>
          </a:xfrm>
          <a:prstGeom prst="rect">
            <a:avLst/>
          </a:prstGeom>
        </p:spPr>
      </p:pic>
      <p:sp>
        <p:nvSpPr>
          <p:cNvPr id="6" name="Footer Placeholder 2">
            <a:extLst>
              <a:ext uri="{FF2B5EF4-FFF2-40B4-BE49-F238E27FC236}">
                <a16:creationId xmlns:a16="http://schemas.microsoft.com/office/drawing/2014/main" id="{208CEE94-42BE-FFD7-BD53-433F875DDCD1}"/>
              </a:ext>
            </a:extLst>
          </p:cNvPr>
          <p:cNvSpPr>
            <a:spLocks noGrp="1"/>
          </p:cNvSpPr>
          <p:nvPr>
            <p:ph type="ftr" sz="quarter" idx="11"/>
          </p:nvPr>
        </p:nvSpPr>
        <p:spPr>
          <a:xfrm>
            <a:off x="615596" y="6356349"/>
            <a:ext cx="4114800" cy="365125"/>
          </a:xfrm>
        </p:spPr>
        <p:txBody>
          <a:bodyPr/>
          <a:lstStyle/>
          <a:p>
            <a:endParaRPr lang="en-US"/>
          </a:p>
        </p:txBody>
      </p:sp>
      <p:sp>
        <p:nvSpPr>
          <p:cNvPr id="11" name="Text Placeholder 8">
            <a:extLst>
              <a:ext uri="{FF2B5EF4-FFF2-40B4-BE49-F238E27FC236}">
                <a16:creationId xmlns:a16="http://schemas.microsoft.com/office/drawing/2014/main" id="{F788AAF9-55EC-7A5E-D402-873A344FD3D5}"/>
              </a:ext>
            </a:extLst>
          </p:cNvPr>
          <p:cNvSpPr>
            <a:spLocks noGrp="1"/>
          </p:cNvSpPr>
          <p:nvPr>
            <p:ph type="body" sz="quarter" idx="12" hasCustomPrompt="1"/>
          </p:nvPr>
        </p:nvSpPr>
        <p:spPr>
          <a:xfrm>
            <a:off x="575133" y="2079158"/>
            <a:ext cx="1379054" cy="572291"/>
          </a:xfrm>
        </p:spPr>
        <p:txBody>
          <a:bodyPr>
            <a:normAutofit/>
          </a:bodyPr>
          <a:lstStyle>
            <a:lvl1pPr>
              <a:defRPr sz="1400" b="1">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HEADLINE</a:t>
            </a:r>
          </a:p>
        </p:txBody>
      </p:sp>
      <p:sp>
        <p:nvSpPr>
          <p:cNvPr id="12" name="Text Placeholder 8">
            <a:extLst>
              <a:ext uri="{FF2B5EF4-FFF2-40B4-BE49-F238E27FC236}">
                <a16:creationId xmlns:a16="http://schemas.microsoft.com/office/drawing/2014/main" id="{33B774E5-9999-21B7-95DE-40D70595CBE9}"/>
              </a:ext>
            </a:extLst>
          </p:cNvPr>
          <p:cNvSpPr>
            <a:spLocks noGrp="1"/>
          </p:cNvSpPr>
          <p:nvPr>
            <p:ph type="body" sz="quarter" idx="13" hasCustomPrompt="1"/>
          </p:nvPr>
        </p:nvSpPr>
        <p:spPr>
          <a:xfrm>
            <a:off x="6252707" y="2079158"/>
            <a:ext cx="1379054" cy="572291"/>
          </a:xfrm>
        </p:spPr>
        <p:txBody>
          <a:bodyPr>
            <a:normAutofit/>
          </a:bodyPr>
          <a:lstStyle>
            <a:lvl1pPr>
              <a:defRPr sz="1400" b="1">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HEADLINE</a:t>
            </a:r>
          </a:p>
        </p:txBody>
      </p:sp>
      <p:sp>
        <p:nvSpPr>
          <p:cNvPr id="13" name="Text Placeholder 18">
            <a:extLst>
              <a:ext uri="{FF2B5EF4-FFF2-40B4-BE49-F238E27FC236}">
                <a16:creationId xmlns:a16="http://schemas.microsoft.com/office/drawing/2014/main" id="{FA05564D-7FAB-8D89-CE9C-28526C644CF1}"/>
              </a:ext>
            </a:extLst>
          </p:cNvPr>
          <p:cNvSpPr>
            <a:spLocks noGrp="1"/>
          </p:cNvSpPr>
          <p:nvPr>
            <p:ph type="body" sz="quarter" idx="14" hasCustomPrompt="1"/>
          </p:nvPr>
        </p:nvSpPr>
        <p:spPr>
          <a:xfrm>
            <a:off x="1948071" y="2069984"/>
            <a:ext cx="995945" cy="347662"/>
          </a:xfrm>
        </p:spPr>
        <p:txBody>
          <a:bodyPr>
            <a:noAutofit/>
          </a:bodyPr>
          <a:lstStyle>
            <a:lvl1pPr>
              <a:defRPr sz="2400" b="1"/>
            </a:lvl1pPr>
          </a:lstStyle>
          <a:p>
            <a:pPr lvl="0"/>
            <a:r>
              <a:rPr lang="en-US"/>
              <a:t>00%</a:t>
            </a:r>
          </a:p>
        </p:txBody>
      </p:sp>
      <p:sp>
        <p:nvSpPr>
          <p:cNvPr id="14" name="Text Placeholder 26">
            <a:extLst>
              <a:ext uri="{FF2B5EF4-FFF2-40B4-BE49-F238E27FC236}">
                <a16:creationId xmlns:a16="http://schemas.microsoft.com/office/drawing/2014/main" id="{012556EE-8CDC-6C1B-E417-557F6073F454}"/>
              </a:ext>
            </a:extLst>
          </p:cNvPr>
          <p:cNvSpPr>
            <a:spLocks noGrp="1"/>
          </p:cNvSpPr>
          <p:nvPr>
            <p:ph type="body" sz="quarter" idx="20" hasCustomPrompt="1"/>
          </p:nvPr>
        </p:nvSpPr>
        <p:spPr>
          <a:xfrm>
            <a:off x="1948071" y="2396833"/>
            <a:ext cx="1244997" cy="293492"/>
          </a:xfrm>
        </p:spPr>
        <p:txBody>
          <a:bodyPr>
            <a:normAutofit/>
          </a:bodyPr>
          <a:lstStyle>
            <a:lvl1pPr>
              <a:defRPr sz="14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STATISTIC</a:t>
            </a:r>
          </a:p>
        </p:txBody>
      </p:sp>
      <p:sp>
        <p:nvSpPr>
          <p:cNvPr id="15" name="Text Placeholder 18">
            <a:extLst>
              <a:ext uri="{FF2B5EF4-FFF2-40B4-BE49-F238E27FC236}">
                <a16:creationId xmlns:a16="http://schemas.microsoft.com/office/drawing/2014/main" id="{5BF71CA6-9173-2563-0A83-90616944F92A}"/>
              </a:ext>
            </a:extLst>
          </p:cNvPr>
          <p:cNvSpPr>
            <a:spLocks noGrp="1"/>
          </p:cNvSpPr>
          <p:nvPr>
            <p:ph type="body" sz="quarter" idx="21" hasCustomPrompt="1"/>
          </p:nvPr>
        </p:nvSpPr>
        <p:spPr>
          <a:xfrm>
            <a:off x="3107628" y="2069984"/>
            <a:ext cx="995945" cy="347662"/>
          </a:xfrm>
        </p:spPr>
        <p:txBody>
          <a:bodyPr>
            <a:noAutofit/>
          </a:bodyPr>
          <a:lstStyle>
            <a:lvl1pPr>
              <a:defRPr sz="2400" b="1"/>
            </a:lvl1pPr>
          </a:lstStyle>
          <a:p>
            <a:pPr lvl="0"/>
            <a:r>
              <a:rPr lang="en-US"/>
              <a:t>00%</a:t>
            </a:r>
          </a:p>
        </p:txBody>
      </p:sp>
      <p:sp>
        <p:nvSpPr>
          <p:cNvPr id="16" name="Text Placeholder 26">
            <a:extLst>
              <a:ext uri="{FF2B5EF4-FFF2-40B4-BE49-F238E27FC236}">
                <a16:creationId xmlns:a16="http://schemas.microsoft.com/office/drawing/2014/main" id="{F7D2FB32-7F13-72C0-4C80-055EF09D6C33}"/>
              </a:ext>
            </a:extLst>
          </p:cNvPr>
          <p:cNvSpPr>
            <a:spLocks noGrp="1"/>
          </p:cNvSpPr>
          <p:nvPr>
            <p:ph type="body" sz="quarter" idx="22" hasCustomPrompt="1"/>
          </p:nvPr>
        </p:nvSpPr>
        <p:spPr>
          <a:xfrm>
            <a:off x="3107628" y="2396833"/>
            <a:ext cx="1244997" cy="293492"/>
          </a:xfrm>
        </p:spPr>
        <p:txBody>
          <a:bodyPr>
            <a:normAutofit/>
          </a:bodyPr>
          <a:lstStyle>
            <a:lvl1pPr>
              <a:defRPr sz="14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STATISTIC</a:t>
            </a:r>
          </a:p>
        </p:txBody>
      </p:sp>
      <p:sp>
        <p:nvSpPr>
          <p:cNvPr id="17" name="Text Placeholder 18">
            <a:extLst>
              <a:ext uri="{FF2B5EF4-FFF2-40B4-BE49-F238E27FC236}">
                <a16:creationId xmlns:a16="http://schemas.microsoft.com/office/drawing/2014/main" id="{E719E8A5-2186-3862-1A78-13CB173EB5FE}"/>
              </a:ext>
            </a:extLst>
          </p:cNvPr>
          <p:cNvSpPr>
            <a:spLocks noGrp="1"/>
          </p:cNvSpPr>
          <p:nvPr>
            <p:ph type="body" sz="quarter" idx="23" hasCustomPrompt="1"/>
          </p:nvPr>
        </p:nvSpPr>
        <p:spPr>
          <a:xfrm>
            <a:off x="4180042" y="2069984"/>
            <a:ext cx="995945" cy="347662"/>
          </a:xfrm>
        </p:spPr>
        <p:txBody>
          <a:bodyPr>
            <a:noAutofit/>
          </a:bodyPr>
          <a:lstStyle>
            <a:lvl1pPr>
              <a:defRPr sz="2400" b="1"/>
            </a:lvl1pPr>
          </a:lstStyle>
          <a:p>
            <a:pPr lvl="0"/>
            <a:r>
              <a:rPr lang="en-US"/>
              <a:t>00%</a:t>
            </a:r>
          </a:p>
        </p:txBody>
      </p:sp>
      <p:sp>
        <p:nvSpPr>
          <p:cNvPr id="18" name="Text Placeholder 26">
            <a:extLst>
              <a:ext uri="{FF2B5EF4-FFF2-40B4-BE49-F238E27FC236}">
                <a16:creationId xmlns:a16="http://schemas.microsoft.com/office/drawing/2014/main" id="{921A47EE-55D9-B0B4-D82A-1AFB9531CBC0}"/>
              </a:ext>
            </a:extLst>
          </p:cNvPr>
          <p:cNvSpPr>
            <a:spLocks noGrp="1"/>
          </p:cNvSpPr>
          <p:nvPr>
            <p:ph type="body" sz="quarter" idx="24" hasCustomPrompt="1"/>
          </p:nvPr>
        </p:nvSpPr>
        <p:spPr>
          <a:xfrm>
            <a:off x="4180042" y="2396833"/>
            <a:ext cx="1244997" cy="293492"/>
          </a:xfrm>
        </p:spPr>
        <p:txBody>
          <a:bodyPr>
            <a:normAutofit/>
          </a:bodyPr>
          <a:lstStyle>
            <a:lvl1pPr>
              <a:defRPr sz="14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STATISTIC</a:t>
            </a:r>
          </a:p>
        </p:txBody>
      </p:sp>
      <p:sp>
        <p:nvSpPr>
          <p:cNvPr id="19" name="Text Placeholder 18">
            <a:extLst>
              <a:ext uri="{FF2B5EF4-FFF2-40B4-BE49-F238E27FC236}">
                <a16:creationId xmlns:a16="http://schemas.microsoft.com/office/drawing/2014/main" id="{71DE0E0F-F9C2-87F3-6329-11277454EBC7}"/>
              </a:ext>
            </a:extLst>
          </p:cNvPr>
          <p:cNvSpPr>
            <a:spLocks noGrp="1"/>
          </p:cNvSpPr>
          <p:nvPr>
            <p:ph type="body" sz="quarter" idx="25" hasCustomPrompt="1"/>
          </p:nvPr>
        </p:nvSpPr>
        <p:spPr>
          <a:xfrm>
            <a:off x="1944191" y="3009406"/>
            <a:ext cx="995945" cy="347662"/>
          </a:xfrm>
        </p:spPr>
        <p:txBody>
          <a:bodyPr>
            <a:noAutofit/>
          </a:bodyPr>
          <a:lstStyle>
            <a:lvl1pPr>
              <a:defRPr sz="2400" b="1"/>
            </a:lvl1pPr>
          </a:lstStyle>
          <a:p>
            <a:pPr lvl="0"/>
            <a:r>
              <a:rPr lang="en-US"/>
              <a:t>00%</a:t>
            </a:r>
          </a:p>
        </p:txBody>
      </p:sp>
      <p:sp>
        <p:nvSpPr>
          <p:cNvPr id="20" name="Text Placeholder 26">
            <a:extLst>
              <a:ext uri="{FF2B5EF4-FFF2-40B4-BE49-F238E27FC236}">
                <a16:creationId xmlns:a16="http://schemas.microsoft.com/office/drawing/2014/main" id="{07E7C54C-616D-8F8C-3BB3-BBDECFDB25DA}"/>
              </a:ext>
            </a:extLst>
          </p:cNvPr>
          <p:cNvSpPr>
            <a:spLocks noGrp="1"/>
          </p:cNvSpPr>
          <p:nvPr>
            <p:ph type="body" sz="quarter" idx="26" hasCustomPrompt="1"/>
          </p:nvPr>
        </p:nvSpPr>
        <p:spPr>
          <a:xfrm>
            <a:off x="1944191" y="3336255"/>
            <a:ext cx="1244997" cy="293492"/>
          </a:xfrm>
        </p:spPr>
        <p:txBody>
          <a:bodyPr>
            <a:normAutofit/>
          </a:bodyPr>
          <a:lstStyle>
            <a:lvl1pPr>
              <a:defRPr sz="14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STATISTIC</a:t>
            </a:r>
          </a:p>
        </p:txBody>
      </p:sp>
      <p:sp>
        <p:nvSpPr>
          <p:cNvPr id="21" name="Text Placeholder 18">
            <a:extLst>
              <a:ext uri="{FF2B5EF4-FFF2-40B4-BE49-F238E27FC236}">
                <a16:creationId xmlns:a16="http://schemas.microsoft.com/office/drawing/2014/main" id="{217CC0F6-6187-46A0-B47E-365BCBD683BD}"/>
              </a:ext>
            </a:extLst>
          </p:cNvPr>
          <p:cNvSpPr>
            <a:spLocks noGrp="1"/>
          </p:cNvSpPr>
          <p:nvPr>
            <p:ph type="body" sz="quarter" idx="27" hasCustomPrompt="1"/>
          </p:nvPr>
        </p:nvSpPr>
        <p:spPr>
          <a:xfrm>
            <a:off x="3107628" y="3008000"/>
            <a:ext cx="995945" cy="347662"/>
          </a:xfrm>
        </p:spPr>
        <p:txBody>
          <a:bodyPr>
            <a:noAutofit/>
          </a:bodyPr>
          <a:lstStyle>
            <a:lvl1pPr>
              <a:defRPr sz="2400" b="1"/>
            </a:lvl1pPr>
          </a:lstStyle>
          <a:p>
            <a:pPr lvl="0"/>
            <a:r>
              <a:rPr lang="en-US"/>
              <a:t>00%</a:t>
            </a:r>
          </a:p>
        </p:txBody>
      </p:sp>
      <p:sp>
        <p:nvSpPr>
          <p:cNvPr id="22" name="Text Placeholder 26">
            <a:extLst>
              <a:ext uri="{FF2B5EF4-FFF2-40B4-BE49-F238E27FC236}">
                <a16:creationId xmlns:a16="http://schemas.microsoft.com/office/drawing/2014/main" id="{B926EA63-7336-44FF-DEA7-248EFFD4070C}"/>
              </a:ext>
            </a:extLst>
          </p:cNvPr>
          <p:cNvSpPr>
            <a:spLocks noGrp="1"/>
          </p:cNvSpPr>
          <p:nvPr>
            <p:ph type="body" sz="quarter" idx="28" hasCustomPrompt="1"/>
          </p:nvPr>
        </p:nvSpPr>
        <p:spPr>
          <a:xfrm>
            <a:off x="3107628" y="3334849"/>
            <a:ext cx="1244997" cy="293492"/>
          </a:xfrm>
        </p:spPr>
        <p:txBody>
          <a:bodyPr>
            <a:normAutofit/>
          </a:bodyPr>
          <a:lstStyle>
            <a:lvl1pPr>
              <a:defRPr sz="14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STATISTIC</a:t>
            </a:r>
          </a:p>
        </p:txBody>
      </p:sp>
      <p:sp>
        <p:nvSpPr>
          <p:cNvPr id="23" name="Text Placeholder 18">
            <a:extLst>
              <a:ext uri="{FF2B5EF4-FFF2-40B4-BE49-F238E27FC236}">
                <a16:creationId xmlns:a16="http://schemas.microsoft.com/office/drawing/2014/main" id="{0A53D059-7591-12BA-D27D-934BC21A6F03}"/>
              </a:ext>
            </a:extLst>
          </p:cNvPr>
          <p:cNvSpPr>
            <a:spLocks noGrp="1"/>
          </p:cNvSpPr>
          <p:nvPr>
            <p:ph type="body" sz="quarter" idx="29" hasCustomPrompt="1"/>
          </p:nvPr>
        </p:nvSpPr>
        <p:spPr>
          <a:xfrm>
            <a:off x="4180042" y="3008000"/>
            <a:ext cx="995945" cy="347662"/>
          </a:xfrm>
        </p:spPr>
        <p:txBody>
          <a:bodyPr>
            <a:noAutofit/>
          </a:bodyPr>
          <a:lstStyle>
            <a:lvl1pPr>
              <a:defRPr sz="2400" b="1"/>
            </a:lvl1pPr>
          </a:lstStyle>
          <a:p>
            <a:pPr lvl="0"/>
            <a:r>
              <a:rPr lang="en-US"/>
              <a:t>00%</a:t>
            </a:r>
          </a:p>
        </p:txBody>
      </p:sp>
      <p:sp>
        <p:nvSpPr>
          <p:cNvPr id="24" name="Text Placeholder 26">
            <a:extLst>
              <a:ext uri="{FF2B5EF4-FFF2-40B4-BE49-F238E27FC236}">
                <a16:creationId xmlns:a16="http://schemas.microsoft.com/office/drawing/2014/main" id="{DBC4828F-7233-AB78-E9A5-2310BAE30710}"/>
              </a:ext>
            </a:extLst>
          </p:cNvPr>
          <p:cNvSpPr>
            <a:spLocks noGrp="1"/>
          </p:cNvSpPr>
          <p:nvPr>
            <p:ph type="body" sz="quarter" idx="30" hasCustomPrompt="1"/>
          </p:nvPr>
        </p:nvSpPr>
        <p:spPr>
          <a:xfrm>
            <a:off x="4180042" y="3334849"/>
            <a:ext cx="1244997" cy="293492"/>
          </a:xfrm>
        </p:spPr>
        <p:txBody>
          <a:bodyPr>
            <a:normAutofit/>
          </a:bodyPr>
          <a:lstStyle>
            <a:lvl1pPr>
              <a:defRPr sz="14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STATISTIC</a:t>
            </a:r>
          </a:p>
        </p:txBody>
      </p:sp>
      <p:cxnSp>
        <p:nvCxnSpPr>
          <p:cNvPr id="25" name="Straight Connector 24">
            <a:extLst>
              <a:ext uri="{FF2B5EF4-FFF2-40B4-BE49-F238E27FC236}">
                <a16:creationId xmlns:a16="http://schemas.microsoft.com/office/drawing/2014/main" id="{D8271B3B-3CA9-2C60-F530-CE6BE29E96D0}"/>
              </a:ext>
            </a:extLst>
          </p:cNvPr>
          <p:cNvCxnSpPr>
            <a:cxnSpLocks/>
          </p:cNvCxnSpPr>
          <p:nvPr userDrawn="1"/>
        </p:nvCxnSpPr>
        <p:spPr>
          <a:xfrm>
            <a:off x="615596" y="3836990"/>
            <a:ext cx="525919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49AADCA-C9B7-BB03-4EBC-73402136F8BB}"/>
              </a:ext>
            </a:extLst>
          </p:cNvPr>
          <p:cNvCxnSpPr>
            <a:cxnSpLocks/>
          </p:cNvCxnSpPr>
          <p:nvPr userDrawn="1"/>
        </p:nvCxnSpPr>
        <p:spPr>
          <a:xfrm>
            <a:off x="6309443" y="3836990"/>
            <a:ext cx="525919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9EA163D-62FC-5C33-32EF-EC3A3F4203AB}"/>
              </a:ext>
            </a:extLst>
          </p:cNvPr>
          <p:cNvCxnSpPr>
            <a:cxnSpLocks/>
          </p:cNvCxnSpPr>
          <p:nvPr userDrawn="1"/>
        </p:nvCxnSpPr>
        <p:spPr>
          <a:xfrm>
            <a:off x="6096000" y="1715647"/>
            <a:ext cx="0" cy="1772199"/>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240BFA6-2FC3-103E-A7E7-8B69CC72A9DD}"/>
              </a:ext>
            </a:extLst>
          </p:cNvPr>
          <p:cNvCxnSpPr>
            <a:cxnSpLocks/>
          </p:cNvCxnSpPr>
          <p:nvPr userDrawn="1"/>
        </p:nvCxnSpPr>
        <p:spPr>
          <a:xfrm>
            <a:off x="6096510" y="4106645"/>
            <a:ext cx="0" cy="2159594"/>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 Placeholder 8">
            <a:extLst>
              <a:ext uri="{FF2B5EF4-FFF2-40B4-BE49-F238E27FC236}">
                <a16:creationId xmlns:a16="http://schemas.microsoft.com/office/drawing/2014/main" id="{BB3C6D2A-03A3-329A-B54A-30932C92E5DB}"/>
              </a:ext>
            </a:extLst>
          </p:cNvPr>
          <p:cNvSpPr>
            <a:spLocks noGrp="1"/>
          </p:cNvSpPr>
          <p:nvPr>
            <p:ph type="body" sz="quarter" idx="31" hasCustomPrompt="1"/>
          </p:nvPr>
        </p:nvSpPr>
        <p:spPr>
          <a:xfrm>
            <a:off x="6252707" y="4256084"/>
            <a:ext cx="1379054" cy="328150"/>
          </a:xfrm>
        </p:spPr>
        <p:txBody>
          <a:bodyPr>
            <a:normAutofit/>
          </a:bodyPr>
          <a:lstStyle>
            <a:lvl1pPr>
              <a:defRPr sz="1400" b="1">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HEADLINE</a:t>
            </a:r>
          </a:p>
        </p:txBody>
      </p:sp>
      <p:sp>
        <p:nvSpPr>
          <p:cNvPr id="37" name="Text Placeholder 13">
            <a:extLst>
              <a:ext uri="{FF2B5EF4-FFF2-40B4-BE49-F238E27FC236}">
                <a16:creationId xmlns:a16="http://schemas.microsoft.com/office/drawing/2014/main" id="{87F098E4-9637-EA0F-F27D-DBBDD3204AF3}"/>
              </a:ext>
            </a:extLst>
          </p:cNvPr>
          <p:cNvSpPr>
            <a:spLocks noGrp="1"/>
          </p:cNvSpPr>
          <p:nvPr>
            <p:ph type="body" sz="quarter" idx="32"/>
          </p:nvPr>
        </p:nvSpPr>
        <p:spPr>
          <a:xfrm>
            <a:off x="1533106" y="4285818"/>
            <a:ext cx="4197469" cy="923865"/>
          </a:xfrm>
        </p:spPr>
        <p:txBody>
          <a:bodyPr>
            <a:noAutofit/>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1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13">
            <a:extLst>
              <a:ext uri="{FF2B5EF4-FFF2-40B4-BE49-F238E27FC236}">
                <a16:creationId xmlns:a16="http://schemas.microsoft.com/office/drawing/2014/main" id="{3BAA83D1-B5B2-A086-4F8C-BD0BC07F6954}"/>
              </a:ext>
            </a:extLst>
          </p:cNvPr>
          <p:cNvSpPr>
            <a:spLocks noGrp="1"/>
          </p:cNvSpPr>
          <p:nvPr>
            <p:ph type="body" sz="quarter" idx="33"/>
          </p:nvPr>
        </p:nvSpPr>
        <p:spPr>
          <a:xfrm>
            <a:off x="1533105" y="5241001"/>
            <a:ext cx="4197469" cy="923865"/>
          </a:xfrm>
        </p:spPr>
        <p:txBody>
          <a:bodyPr>
            <a:noAutofit/>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1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13">
            <a:extLst>
              <a:ext uri="{FF2B5EF4-FFF2-40B4-BE49-F238E27FC236}">
                <a16:creationId xmlns:a16="http://schemas.microsoft.com/office/drawing/2014/main" id="{37DAA371-B53C-C5FB-1D10-B9A4382B8F8F}"/>
              </a:ext>
            </a:extLst>
          </p:cNvPr>
          <p:cNvSpPr>
            <a:spLocks noGrp="1"/>
          </p:cNvSpPr>
          <p:nvPr>
            <p:ph type="body" sz="quarter" idx="34"/>
          </p:nvPr>
        </p:nvSpPr>
        <p:spPr>
          <a:xfrm>
            <a:off x="6252708" y="4634427"/>
            <a:ext cx="1750586" cy="1368793"/>
          </a:xfrm>
        </p:spPr>
        <p:txBody>
          <a:bodyPr>
            <a:noAutofit/>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1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 name="Chart Placeholder 46">
            <a:extLst>
              <a:ext uri="{FF2B5EF4-FFF2-40B4-BE49-F238E27FC236}">
                <a16:creationId xmlns:a16="http://schemas.microsoft.com/office/drawing/2014/main" id="{5CEB9256-FDA1-D05A-40DE-014F21C8DFB9}"/>
              </a:ext>
            </a:extLst>
          </p:cNvPr>
          <p:cNvSpPr>
            <a:spLocks noGrp="1"/>
          </p:cNvSpPr>
          <p:nvPr>
            <p:ph type="chart" sz="quarter" idx="35"/>
          </p:nvPr>
        </p:nvSpPr>
        <p:spPr>
          <a:xfrm>
            <a:off x="7581900" y="1822450"/>
            <a:ext cx="3051175" cy="1616075"/>
          </a:xfrm>
        </p:spPr>
        <p:txBody>
          <a:bodyPr/>
          <a:lstStyle/>
          <a:p>
            <a:endParaRPr lang="en-US"/>
          </a:p>
        </p:txBody>
      </p:sp>
      <p:sp>
        <p:nvSpPr>
          <p:cNvPr id="48" name="Chart Placeholder 46">
            <a:extLst>
              <a:ext uri="{FF2B5EF4-FFF2-40B4-BE49-F238E27FC236}">
                <a16:creationId xmlns:a16="http://schemas.microsoft.com/office/drawing/2014/main" id="{4CA8D452-B873-59C4-DB30-FB9BC9A941D8}"/>
              </a:ext>
            </a:extLst>
          </p:cNvPr>
          <p:cNvSpPr>
            <a:spLocks noGrp="1"/>
          </p:cNvSpPr>
          <p:nvPr>
            <p:ph type="chart" sz="quarter" idx="36"/>
          </p:nvPr>
        </p:nvSpPr>
        <p:spPr>
          <a:xfrm>
            <a:off x="8119632" y="4634427"/>
            <a:ext cx="3051175" cy="1616075"/>
          </a:xfrm>
        </p:spPr>
        <p:txBody>
          <a:bodyPr/>
          <a:lstStyle/>
          <a:p>
            <a:endParaRPr lang="en-US"/>
          </a:p>
        </p:txBody>
      </p:sp>
      <p:sp>
        <p:nvSpPr>
          <p:cNvPr id="33" name="Text Placeholder 9">
            <a:extLst>
              <a:ext uri="{FF2B5EF4-FFF2-40B4-BE49-F238E27FC236}">
                <a16:creationId xmlns:a16="http://schemas.microsoft.com/office/drawing/2014/main" id="{0982EC82-22B8-021B-A0D6-5172E85CA575}"/>
              </a:ext>
            </a:extLst>
          </p:cNvPr>
          <p:cNvSpPr>
            <a:spLocks noGrp="1"/>
          </p:cNvSpPr>
          <p:nvPr>
            <p:ph type="body" sz="quarter" idx="37" hasCustomPrompt="1"/>
          </p:nvPr>
        </p:nvSpPr>
        <p:spPr>
          <a:xfrm>
            <a:off x="533159" y="856441"/>
            <a:ext cx="4665663" cy="574675"/>
          </a:xfrm>
        </p:spPr>
        <p:txBody>
          <a:bodyPr>
            <a:normAutofit/>
          </a:bodyPr>
          <a:lstStyle>
            <a:lvl1pPr>
              <a:defRPr sz="3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Data Page</a:t>
            </a:r>
          </a:p>
        </p:txBody>
      </p:sp>
      <p:sp>
        <p:nvSpPr>
          <p:cNvPr id="3" name="Picture Placeholder 2">
            <a:extLst>
              <a:ext uri="{FF2B5EF4-FFF2-40B4-BE49-F238E27FC236}">
                <a16:creationId xmlns:a16="http://schemas.microsoft.com/office/drawing/2014/main" id="{7119E424-6E62-4915-6EB9-EB73860A38BC}"/>
              </a:ext>
            </a:extLst>
          </p:cNvPr>
          <p:cNvSpPr>
            <a:spLocks noGrp="1"/>
          </p:cNvSpPr>
          <p:nvPr>
            <p:ph type="pic" sz="quarter" idx="38"/>
          </p:nvPr>
        </p:nvSpPr>
        <p:spPr>
          <a:xfrm>
            <a:off x="678625" y="4291679"/>
            <a:ext cx="671512" cy="671513"/>
          </a:xfrm>
        </p:spPr>
        <p:txBody>
          <a:bodyPr/>
          <a:lstStyle/>
          <a:p>
            <a:endParaRPr lang="en-US"/>
          </a:p>
        </p:txBody>
      </p:sp>
      <p:sp>
        <p:nvSpPr>
          <p:cNvPr id="40" name="Picture Placeholder 2">
            <a:extLst>
              <a:ext uri="{FF2B5EF4-FFF2-40B4-BE49-F238E27FC236}">
                <a16:creationId xmlns:a16="http://schemas.microsoft.com/office/drawing/2014/main" id="{230DBED3-6AB4-26D7-546E-9158D0901CAF}"/>
              </a:ext>
            </a:extLst>
          </p:cNvPr>
          <p:cNvSpPr>
            <a:spLocks noGrp="1"/>
          </p:cNvSpPr>
          <p:nvPr>
            <p:ph type="pic" sz="quarter" idx="39"/>
          </p:nvPr>
        </p:nvSpPr>
        <p:spPr>
          <a:xfrm>
            <a:off x="678625" y="5184314"/>
            <a:ext cx="671512" cy="671513"/>
          </a:xfrm>
        </p:spPr>
        <p:txBody>
          <a:bodyPr/>
          <a:lstStyle/>
          <a:p>
            <a:endParaRPr lang="en-US"/>
          </a:p>
        </p:txBody>
      </p:sp>
      <p:pic>
        <p:nvPicPr>
          <p:cNvPr id="2" name="Picture 1" descr="A picture containing logo&#10;&#10;Description automatically generated">
            <a:extLst>
              <a:ext uri="{FF2B5EF4-FFF2-40B4-BE49-F238E27FC236}">
                <a16:creationId xmlns:a16="http://schemas.microsoft.com/office/drawing/2014/main" id="{58E8C7E8-8F8B-8E57-CE29-1A9F84AA8E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9719" y="4916032"/>
            <a:ext cx="1941968" cy="1941968"/>
          </a:xfrm>
          <a:prstGeom prst="rect">
            <a:avLst/>
          </a:prstGeom>
        </p:spPr>
      </p:pic>
    </p:spTree>
    <p:extLst>
      <p:ext uri="{BB962C8B-B14F-4D97-AF65-F5344CB8AC3E}">
        <p14:creationId xmlns:p14="http://schemas.microsoft.com/office/powerpoint/2010/main" val="2036815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ith imag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179AF1B4-FE57-1C3A-2D6C-3582415B77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0265" cy="1376097"/>
          </a:xfrm>
          <a:prstGeom prst="rect">
            <a:avLst/>
          </a:prstGeom>
        </p:spPr>
      </p:pic>
      <p:sp>
        <p:nvSpPr>
          <p:cNvPr id="6" name="Footer Placeholder 2">
            <a:extLst>
              <a:ext uri="{FF2B5EF4-FFF2-40B4-BE49-F238E27FC236}">
                <a16:creationId xmlns:a16="http://schemas.microsoft.com/office/drawing/2014/main" id="{3C84C6BA-6781-8933-89C7-B370A9DD27D7}"/>
              </a:ext>
            </a:extLst>
          </p:cNvPr>
          <p:cNvSpPr>
            <a:spLocks noGrp="1"/>
          </p:cNvSpPr>
          <p:nvPr>
            <p:ph type="ftr" sz="quarter" idx="11"/>
          </p:nvPr>
        </p:nvSpPr>
        <p:spPr>
          <a:xfrm>
            <a:off x="615596" y="6356349"/>
            <a:ext cx="4114800" cy="365125"/>
          </a:xfrm>
        </p:spPr>
        <p:txBody>
          <a:bodyPr/>
          <a:lstStyle/>
          <a:p>
            <a:endParaRPr lang="en-US"/>
          </a:p>
        </p:txBody>
      </p:sp>
      <p:sp>
        <p:nvSpPr>
          <p:cNvPr id="7" name="Text Placeholder 13">
            <a:extLst>
              <a:ext uri="{FF2B5EF4-FFF2-40B4-BE49-F238E27FC236}">
                <a16:creationId xmlns:a16="http://schemas.microsoft.com/office/drawing/2014/main" id="{28E4310C-0E11-7E0E-90E2-83F81CB3AE18}"/>
              </a:ext>
            </a:extLst>
          </p:cNvPr>
          <p:cNvSpPr>
            <a:spLocks noGrp="1"/>
          </p:cNvSpPr>
          <p:nvPr>
            <p:ph type="body" sz="quarter" idx="12"/>
          </p:nvPr>
        </p:nvSpPr>
        <p:spPr>
          <a:xfrm>
            <a:off x="575132" y="2967067"/>
            <a:ext cx="4197469" cy="923865"/>
          </a:xfrm>
        </p:spPr>
        <p:txBody>
          <a:bodyPr/>
          <a:lstStyle>
            <a:lvl1pPr>
              <a:defRPr sz="1800">
                <a:solidFill>
                  <a:schemeClr val="accent1"/>
                </a:solidFill>
              </a:defRPr>
            </a:lvl1pPr>
            <a:lvl2pPr>
              <a:defRPr sz="1600">
                <a:solidFill>
                  <a:schemeClr val="accent1"/>
                </a:solidFill>
              </a:defRPr>
            </a:lvl2pPr>
            <a:lvl3pPr>
              <a:defRPr sz="1400">
                <a:solidFill>
                  <a:schemeClr val="accent1"/>
                </a:solidFill>
              </a:defRPr>
            </a:lvl3pPr>
            <a:lvl4pPr>
              <a:defRPr sz="1200">
                <a:solidFill>
                  <a:schemeClr val="accent1"/>
                </a:solidFill>
              </a:defRPr>
            </a:lvl4pPr>
            <a:lvl5pPr>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3">
            <a:extLst>
              <a:ext uri="{FF2B5EF4-FFF2-40B4-BE49-F238E27FC236}">
                <a16:creationId xmlns:a16="http://schemas.microsoft.com/office/drawing/2014/main" id="{E3D9CF11-308C-B4C2-D546-1F5A46266784}"/>
              </a:ext>
            </a:extLst>
          </p:cNvPr>
          <p:cNvSpPr>
            <a:spLocks noGrp="1"/>
          </p:cNvSpPr>
          <p:nvPr>
            <p:ph type="body" sz="quarter" idx="13"/>
          </p:nvPr>
        </p:nvSpPr>
        <p:spPr>
          <a:xfrm>
            <a:off x="575131" y="3958916"/>
            <a:ext cx="4197469" cy="923865"/>
          </a:xfrm>
        </p:spPr>
        <p:txBody>
          <a:bodyPr>
            <a:noAutofit/>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1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0461AFE7-98C6-9D68-0438-0647AEAD3758}"/>
              </a:ext>
            </a:extLst>
          </p:cNvPr>
          <p:cNvSpPr>
            <a:spLocks noGrp="1"/>
          </p:cNvSpPr>
          <p:nvPr>
            <p:ph type="body" sz="quarter" idx="14" hasCustomPrompt="1"/>
          </p:nvPr>
        </p:nvSpPr>
        <p:spPr>
          <a:xfrm>
            <a:off x="511971" y="2139930"/>
            <a:ext cx="4665663" cy="574675"/>
          </a:xfrm>
        </p:spPr>
        <p:txBody>
          <a:bodyPr>
            <a:normAutofit/>
          </a:bodyPr>
          <a:lstStyle>
            <a:lvl1pPr>
              <a:defRPr sz="3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Text with image</a:t>
            </a:r>
          </a:p>
        </p:txBody>
      </p:sp>
      <p:sp>
        <p:nvSpPr>
          <p:cNvPr id="3" name="Picture Placeholder 2">
            <a:extLst>
              <a:ext uri="{FF2B5EF4-FFF2-40B4-BE49-F238E27FC236}">
                <a16:creationId xmlns:a16="http://schemas.microsoft.com/office/drawing/2014/main" id="{16E2E018-5B59-D373-7B75-770DA504C2ED}"/>
              </a:ext>
            </a:extLst>
          </p:cNvPr>
          <p:cNvSpPr>
            <a:spLocks noGrp="1"/>
          </p:cNvSpPr>
          <p:nvPr>
            <p:ph type="pic" sz="quarter" idx="15"/>
          </p:nvPr>
        </p:nvSpPr>
        <p:spPr>
          <a:xfrm>
            <a:off x="5826125" y="-1"/>
            <a:ext cx="6365875" cy="6857999"/>
          </a:xfrm>
        </p:spPr>
        <p:txBody>
          <a:bodyPr/>
          <a:lstStyle/>
          <a:p>
            <a:endParaRPr lang="en-US"/>
          </a:p>
        </p:txBody>
      </p:sp>
      <p:pic>
        <p:nvPicPr>
          <p:cNvPr id="2" name="Picture 1" descr="Logo&#10;&#10;Description automatically generated">
            <a:extLst>
              <a:ext uri="{FF2B5EF4-FFF2-40B4-BE49-F238E27FC236}">
                <a16:creationId xmlns:a16="http://schemas.microsoft.com/office/drawing/2014/main" id="{A7B0721B-C082-E0E1-D3E4-7539B49565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4400" y="4920563"/>
            <a:ext cx="1947600" cy="1947600"/>
          </a:xfrm>
          <a:prstGeom prst="rect">
            <a:avLst/>
          </a:prstGeom>
        </p:spPr>
      </p:pic>
    </p:spTree>
    <p:extLst>
      <p:ext uri="{BB962C8B-B14F-4D97-AF65-F5344CB8AC3E}">
        <p14:creationId xmlns:p14="http://schemas.microsoft.com/office/powerpoint/2010/main" val="373607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image" Target="../media/image18.jpg"/><Relationship Id="rId5" Type="http://schemas.openxmlformats.org/officeDocument/2006/relationships/theme" Target="../theme/theme4.xml"/><Relationship Id="rId4"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9.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130D23-CBDA-9BFD-6E33-DB832D9191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49D807-328E-9CB3-6FA1-A7E623CDC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1CC2921-9A48-26BB-6341-C31E0F77E249}"/>
              </a:ext>
            </a:extLst>
          </p:cNvPr>
          <p:cNvSpPr>
            <a:spLocks noGrp="1"/>
          </p:cNvSpPr>
          <p:nvPr>
            <p:ph type="ftr" sz="quarter" idx="3"/>
          </p:nvPr>
        </p:nvSpPr>
        <p:spPr>
          <a:xfrm>
            <a:off x="838200" y="6353872"/>
            <a:ext cx="4114800" cy="365125"/>
          </a:xfrm>
          <a:prstGeom prst="rect">
            <a:avLst/>
          </a:prstGeom>
        </p:spPr>
        <p:txBody>
          <a:bodyPr vert="horz" lIns="91440" tIns="45720" rIns="91440" bIns="45720" rtlCol="0" anchor="ctr"/>
          <a:lstStyle>
            <a:lvl1pPr algn="l">
              <a:defRPr sz="1000">
                <a:solidFill>
                  <a:schemeClr val="accent1"/>
                </a:solidFill>
              </a:defRPr>
            </a:lvl1pPr>
          </a:lstStyle>
          <a:p>
            <a:endParaRPr lang="en-US"/>
          </a:p>
        </p:txBody>
      </p:sp>
    </p:spTree>
    <p:extLst>
      <p:ext uri="{BB962C8B-B14F-4D97-AF65-F5344CB8AC3E}">
        <p14:creationId xmlns:p14="http://schemas.microsoft.com/office/powerpoint/2010/main" val="384970201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55" r:id="rId3"/>
    <p:sldLayoutId id="2147483656" r:id="rId4"/>
    <p:sldLayoutId id="2147483683" r:id="rId5"/>
    <p:sldLayoutId id="2147483657" r:id="rId6"/>
    <p:sldLayoutId id="2147483658" r:id="rId7"/>
    <p:sldLayoutId id="2147483659" r:id="rId8"/>
    <p:sldLayoutId id="2147483660" r:id="rId9"/>
    <p:sldLayoutId id="2147483661" r:id="rId10"/>
    <p:sldLayoutId id="2147483662" r:id="rId11"/>
    <p:sldLayoutId id="2147483663" r:id="rId12"/>
    <p:sldLayoutId id="2147483684" r:id="rId13"/>
    <p:sldLayoutId id="2147483678" r:id="rId14"/>
    <p:sldLayoutId id="2147483665" r:id="rId15"/>
    <p:sldLayoutId id="2147483666" r:id="rId16"/>
    <p:sldLayoutId id="2147483667" r:id="rId17"/>
    <p:sldLayoutId id="2147483685" r:id="rId18"/>
    <p:sldLayoutId id="2147483668" r:id="rId19"/>
    <p:sldLayoutId id="2147483669" r:id="rId20"/>
    <p:sldLayoutId id="2147483670" r:id="rId21"/>
    <p:sldLayoutId id="2147483671" r:id="rId22"/>
    <p:sldLayoutId id="2147483672" r:id="rId23"/>
    <p:sldLayoutId id="2147483673" r:id="rId24"/>
    <p:sldLayoutId id="2147483679" r:id="rId25"/>
    <p:sldLayoutId id="2147483680" r:id="rId26"/>
    <p:sldLayoutId id="2147483676" r:id="rId27"/>
    <p:sldLayoutId id="2147483677" r:id="rId28"/>
  </p:sldLayoutIdLst>
  <p:txStyles>
    <p:titleStyle>
      <a:lvl1pPr algn="l" defTabSz="914400" rtl="0" eaLnBrk="1" latinLnBrk="0" hangingPunct="1">
        <a:lnSpc>
          <a:spcPct val="109000"/>
        </a:lnSpc>
        <a:spcBef>
          <a:spcPct val="0"/>
        </a:spcBef>
        <a:buNone/>
        <a:defRPr sz="4400" b="1" kern="1200">
          <a:solidFill>
            <a:schemeClr val="accent1"/>
          </a:solidFill>
          <a:latin typeface="+mj-lt"/>
          <a:ea typeface="+mj-ea"/>
          <a:cs typeface="+mj-cs"/>
        </a:defRPr>
      </a:lvl1pPr>
    </p:titleStyle>
    <p:bodyStyle>
      <a:lvl1pPr marL="0" indent="0" algn="l" defTabSz="914400" rtl="0" eaLnBrk="1" latinLnBrk="0" hangingPunct="1">
        <a:lnSpc>
          <a:spcPct val="79000"/>
        </a:lnSpc>
        <a:spcBef>
          <a:spcPts val="1000"/>
        </a:spcBef>
        <a:buFont typeface="Arial" panose="020B0604020202020204" pitchFamily="34" charset="0"/>
        <a:buNone/>
        <a:defRPr sz="2000" kern="1200">
          <a:solidFill>
            <a:schemeClr val="accent1"/>
          </a:solidFill>
          <a:latin typeface="+mn-lt"/>
          <a:ea typeface="+mn-ea"/>
          <a:cs typeface="+mn-cs"/>
        </a:defRPr>
      </a:lvl1pPr>
      <a:lvl2pPr marL="457200" indent="0" algn="l" defTabSz="914400" rtl="0" eaLnBrk="1" latinLnBrk="0" hangingPunct="1">
        <a:lnSpc>
          <a:spcPct val="79000"/>
        </a:lnSpc>
        <a:spcBef>
          <a:spcPts val="500"/>
        </a:spcBef>
        <a:buFont typeface="Arial" panose="020B0604020202020204" pitchFamily="34" charset="0"/>
        <a:buNone/>
        <a:defRPr sz="1800" kern="1200">
          <a:solidFill>
            <a:schemeClr val="accent1"/>
          </a:solidFill>
          <a:latin typeface="+mn-lt"/>
          <a:ea typeface="+mn-ea"/>
          <a:cs typeface="+mn-cs"/>
        </a:defRPr>
      </a:lvl2pPr>
      <a:lvl3pPr marL="914400" indent="0" algn="l" defTabSz="914400" rtl="0" eaLnBrk="1" latinLnBrk="0" hangingPunct="1">
        <a:lnSpc>
          <a:spcPct val="79000"/>
        </a:lnSpc>
        <a:spcBef>
          <a:spcPts val="500"/>
        </a:spcBef>
        <a:buFont typeface="Arial" panose="020B0604020202020204" pitchFamily="34" charset="0"/>
        <a:buNone/>
        <a:defRPr sz="1600" kern="1200">
          <a:solidFill>
            <a:schemeClr val="accent1"/>
          </a:solidFill>
          <a:latin typeface="+mn-lt"/>
          <a:ea typeface="+mn-ea"/>
          <a:cs typeface="+mn-cs"/>
        </a:defRPr>
      </a:lvl3pPr>
      <a:lvl4pPr marL="13716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n-lt"/>
          <a:ea typeface="+mn-ea"/>
          <a:cs typeface="+mn-cs"/>
        </a:defRPr>
      </a:lvl4pPr>
      <a:lvl5pPr marL="18288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130D23-CBDA-9BFD-6E33-DB832D9191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149D807-328E-9CB3-6FA1-A7E623CDCEBF}"/>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21CC2921-9A48-26BB-6341-C31E0F77E249}"/>
              </a:ext>
            </a:extLst>
          </p:cNvPr>
          <p:cNvSpPr>
            <a:spLocks noGrp="1"/>
          </p:cNvSpPr>
          <p:nvPr>
            <p:ph type="ftr" sz="quarter" idx="3"/>
          </p:nvPr>
        </p:nvSpPr>
        <p:spPr>
          <a:xfrm>
            <a:off x="838200" y="6353872"/>
            <a:ext cx="4114800" cy="365125"/>
          </a:xfrm>
          <a:prstGeom prst="rect">
            <a:avLst/>
          </a:prstGeom>
        </p:spPr>
        <p:txBody>
          <a:bodyPr vert="horz" lIns="91440" tIns="45720" rIns="91440" bIns="45720" rtlCol="0" anchor="ctr"/>
          <a:lstStyle>
            <a:lvl1pPr algn="l">
              <a:defRPr sz="1000">
                <a:solidFill>
                  <a:schemeClr val="accent1"/>
                </a:solidFill>
              </a:defRPr>
            </a:lvl1pPr>
          </a:lstStyle>
          <a:p>
            <a:endParaRPr lang="en-US" dirty="0"/>
          </a:p>
        </p:txBody>
      </p:sp>
    </p:spTree>
    <p:extLst>
      <p:ext uri="{BB962C8B-B14F-4D97-AF65-F5344CB8AC3E}">
        <p14:creationId xmlns:p14="http://schemas.microsoft.com/office/powerpoint/2010/main" val="285491325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Lst>
  <p:txStyles>
    <p:titleStyle>
      <a:lvl1pPr algn="l" defTabSz="914377" rtl="0" eaLnBrk="1" latinLnBrk="0" hangingPunct="1">
        <a:lnSpc>
          <a:spcPct val="109000"/>
        </a:lnSpc>
        <a:spcBef>
          <a:spcPct val="0"/>
        </a:spcBef>
        <a:buNone/>
        <a:defRPr sz="4400" b="1" kern="1200">
          <a:solidFill>
            <a:schemeClr val="accent1"/>
          </a:solidFill>
          <a:latin typeface="+mj-lt"/>
          <a:ea typeface="+mj-ea"/>
          <a:cs typeface="+mj-cs"/>
        </a:defRPr>
      </a:lvl1pPr>
    </p:titleStyle>
    <p:bodyStyle>
      <a:lvl1pPr marL="0" indent="0" algn="l" defTabSz="914377" rtl="0" eaLnBrk="1" latinLnBrk="0" hangingPunct="1">
        <a:lnSpc>
          <a:spcPct val="79000"/>
        </a:lnSpc>
        <a:spcBef>
          <a:spcPts val="1000"/>
        </a:spcBef>
        <a:buFont typeface="Arial" panose="020B0604020202020204" pitchFamily="34" charset="0"/>
        <a:buNone/>
        <a:defRPr sz="2000" kern="1200">
          <a:solidFill>
            <a:schemeClr val="accent1"/>
          </a:solidFill>
          <a:latin typeface="+mn-lt"/>
          <a:ea typeface="+mn-ea"/>
          <a:cs typeface="+mn-cs"/>
        </a:defRPr>
      </a:lvl1pPr>
      <a:lvl2pPr marL="457189" indent="0" algn="l" defTabSz="914377" rtl="0" eaLnBrk="1" latinLnBrk="0" hangingPunct="1">
        <a:lnSpc>
          <a:spcPct val="79000"/>
        </a:lnSpc>
        <a:spcBef>
          <a:spcPts val="500"/>
        </a:spcBef>
        <a:buFont typeface="Arial" panose="020B0604020202020204" pitchFamily="34" charset="0"/>
        <a:buNone/>
        <a:defRPr sz="1800" kern="1200">
          <a:solidFill>
            <a:schemeClr val="accent1"/>
          </a:solidFill>
          <a:latin typeface="+mn-lt"/>
          <a:ea typeface="+mn-ea"/>
          <a:cs typeface="+mn-cs"/>
        </a:defRPr>
      </a:lvl2pPr>
      <a:lvl3pPr marL="914377" indent="0" algn="l" defTabSz="914377" rtl="0" eaLnBrk="1" latinLnBrk="0" hangingPunct="1">
        <a:lnSpc>
          <a:spcPct val="79000"/>
        </a:lnSpc>
        <a:spcBef>
          <a:spcPts val="500"/>
        </a:spcBef>
        <a:buFont typeface="Arial" panose="020B0604020202020204" pitchFamily="34" charset="0"/>
        <a:buNone/>
        <a:defRPr sz="1600" kern="1200">
          <a:solidFill>
            <a:schemeClr val="accent1"/>
          </a:solidFill>
          <a:latin typeface="+mn-lt"/>
          <a:ea typeface="+mn-ea"/>
          <a:cs typeface="+mn-cs"/>
        </a:defRPr>
      </a:lvl3pPr>
      <a:lvl4pPr marL="1371566" indent="0" algn="l" defTabSz="914377" rtl="0" eaLnBrk="1" latinLnBrk="0" hangingPunct="1">
        <a:lnSpc>
          <a:spcPct val="79000"/>
        </a:lnSpc>
        <a:spcBef>
          <a:spcPts val="500"/>
        </a:spcBef>
        <a:buFont typeface="Arial" panose="020B0604020202020204" pitchFamily="34" charset="0"/>
        <a:buNone/>
        <a:defRPr sz="1400" kern="1200">
          <a:solidFill>
            <a:schemeClr val="accent1"/>
          </a:solidFill>
          <a:latin typeface="+mn-lt"/>
          <a:ea typeface="+mn-ea"/>
          <a:cs typeface="+mn-cs"/>
        </a:defRPr>
      </a:lvl4pPr>
      <a:lvl5pPr marL="1828754" indent="0" algn="l" defTabSz="914377" rtl="0" eaLnBrk="1" latinLnBrk="0" hangingPunct="1">
        <a:lnSpc>
          <a:spcPct val="79000"/>
        </a:lnSpc>
        <a:spcBef>
          <a:spcPts val="500"/>
        </a:spcBef>
        <a:buFont typeface="Arial" panose="020B0604020202020204" pitchFamily="34" charset="0"/>
        <a:buNone/>
        <a:defRPr sz="1400" kern="1200">
          <a:solidFill>
            <a:schemeClr val="accent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FF9E44-9693-49B1-8592-98ADF94CD6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C2A57FBF-014D-49C9-94A5-A8B03652E2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892A7C-1B6B-4ADB-9766-5C711B64E20D}" type="datetimeFigureOut">
              <a:rPr lang="en-AU" smtClean="0"/>
              <a:t>14/08/2023</a:t>
            </a:fld>
            <a:endParaRPr lang="en-AU"/>
          </a:p>
        </p:txBody>
      </p:sp>
    </p:spTree>
    <p:extLst>
      <p:ext uri="{BB962C8B-B14F-4D97-AF65-F5344CB8AC3E}">
        <p14:creationId xmlns:p14="http://schemas.microsoft.com/office/powerpoint/2010/main" val="2585877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C385D"/>
          </a:solidFill>
          <a:latin typeface="Arial Black" panose="020B0A04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600" b="1" kern="1200">
          <a:solidFill>
            <a:srgbClr val="4A819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Use Title Case Only</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r>
              <a:rPr lang="en-AU" dirty="0"/>
              <a:t>Day, XX Month</a:t>
            </a:r>
          </a:p>
        </p:txBody>
      </p:sp>
      <p:sp>
        <p:nvSpPr>
          <p:cNvPr id="6" name="Slide Number Placeholder 5"/>
          <p:cNvSpPr>
            <a:spLocks noGrp="1"/>
          </p:cNvSpPr>
          <p:nvPr>
            <p:ph type="sldNum" sz="quarter" idx="4"/>
          </p:nvPr>
        </p:nvSpPr>
        <p:spPr>
          <a:xfrm>
            <a:off x="8732519" y="599440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r>
              <a:rPr lang="en-AU" dirty="0"/>
              <a:t>Slide </a:t>
            </a:r>
            <a:fld id="{CB265567-F7FD-4C9A-800E-DEB640EC76C6}" type="slidenum">
              <a:rPr lang="en-AU" smtClean="0"/>
              <a:pPr/>
              <a:t>‹#›</a:t>
            </a:fld>
            <a:endParaRPr lang="en-AU" dirty="0"/>
          </a:p>
        </p:txBody>
      </p:sp>
    </p:spTree>
    <p:extLst>
      <p:ext uri="{BB962C8B-B14F-4D97-AF65-F5344CB8AC3E}">
        <p14:creationId xmlns:p14="http://schemas.microsoft.com/office/powerpoint/2010/main" val="107444136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txStyles>
    <p:titleStyle>
      <a:lvl1pPr algn="l" defTabSz="914377" rtl="0" eaLnBrk="1" latinLnBrk="0" hangingPunct="1">
        <a:lnSpc>
          <a:spcPct val="90000"/>
        </a:lnSpc>
        <a:spcBef>
          <a:spcPct val="0"/>
        </a:spcBef>
        <a:buNone/>
        <a:defRPr sz="4400" b="1" kern="1200" spc="133" baseline="0">
          <a:solidFill>
            <a:schemeClr val="accent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66FFCF5-77A2-50EC-CEC6-1D0060F98D72}"/>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a:extLst>
              <a:ext uri="{FF2B5EF4-FFF2-40B4-BE49-F238E27FC236}">
                <a16:creationId xmlns:a16="http://schemas.microsoft.com/office/drawing/2014/main" id="{A195ABB5-1320-36AA-A702-371B7E6B33E4}"/>
              </a:ext>
            </a:extLst>
          </p:cNvPr>
          <p:cNvSpPr>
            <a:spLocks noGrp="1"/>
          </p:cNvSpPr>
          <p:nvPr>
            <p:ph type="body" idx="1"/>
          </p:nvPr>
        </p:nvSpPr>
        <p:spPr bwMode="auto">
          <a:xfrm>
            <a:off x="609600" y="2492375"/>
            <a:ext cx="10972800"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a:extLst>
              <a:ext uri="{FF2B5EF4-FFF2-40B4-BE49-F238E27FC236}">
                <a16:creationId xmlns:a16="http://schemas.microsoft.com/office/drawing/2014/main" id="{122A2269-8778-EDBB-0EB1-EDEEE1767B17}"/>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187C143-A4BF-485E-9B39-8E42B4363C3E}" type="datetimeFigureOut">
              <a:rPr lang="en-AU"/>
              <a:pPr>
                <a:defRPr/>
              </a:pPr>
              <a:t>14/08/2023</a:t>
            </a:fld>
            <a:endParaRPr lang="en-AU"/>
          </a:p>
        </p:txBody>
      </p:sp>
      <p:sp>
        <p:nvSpPr>
          <p:cNvPr id="5" name="Footer Placeholder 4">
            <a:extLst>
              <a:ext uri="{FF2B5EF4-FFF2-40B4-BE49-F238E27FC236}">
                <a16:creationId xmlns:a16="http://schemas.microsoft.com/office/drawing/2014/main" id="{AF8A9799-DB78-46A1-0F43-047D3AA24F77}"/>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AU"/>
          </a:p>
        </p:txBody>
      </p:sp>
      <p:sp>
        <p:nvSpPr>
          <p:cNvPr id="6" name="Slide Number Placeholder 5">
            <a:extLst>
              <a:ext uri="{FF2B5EF4-FFF2-40B4-BE49-F238E27FC236}">
                <a16:creationId xmlns:a16="http://schemas.microsoft.com/office/drawing/2014/main" id="{B18C9FEA-EA31-624D-15D4-BAD95EE20100}"/>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BAA4483C-B4D6-47E2-804A-1D9A85E51D28}" type="slidenum">
              <a:rPr lang="en-AU" altLang="en-US"/>
              <a:pPr>
                <a:defRPr/>
              </a:pPr>
              <a:t>‹#›</a:t>
            </a:fld>
            <a:endParaRPr lang="en-AU" altLang="en-US"/>
          </a:p>
        </p:txBody>
      </p:sp>
    </p:spTree>
    <p:extLst>
      <p:ext uri="{BB962C8B-B14F-4D97-AF65-F5344CB8AC3E}">
        <p14:creationId xmlns:p14="http://schemas.microsoft.com/office/powerpoint/2010/main" val="177804359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rtl="0" eaLnBrk="0" fontAlgn="base" hangingPunct="0">
        <a:spcBef>
          <a:spcPct val="0"/>
        </a:spcBef>
        <a:spcAft>
          <a:spcPct val="0"/>
        </a:spcAft>
        <a:defRPr sz="4400" kern="12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Calibri" pitchFamily="34" charset="0"/>
        </a:defRPr>
      </a:lvl2pPr>
      <a:lvl3pPr algn="ctr" rtl="0" eaLnBrk="0" fontAlgn="base" hangingPunct="0">
        <a:spcBef>
          <a:spcPct val="0"/>
        </a:spcBef>
        <a:spcAft>
          <a:spcPct val="0"/>
        </a:spcAft>
        <a:defRPr sz="4400">
          <a:solidFill>
            <a:schemeClr val="bg1"/>
          </a:solidFill>
          <a:latin typeface="Calibri" pitchFamily="34" charset="0"/>
        </a:defRPr>
      </a:lvl3pPr>
      <a:lvl4pPr algn="ctr" rtl="0" eaLnBrk="0" fontAlgn="base" hangingPunct="0">
        <a:spcBef>
          <a:spcPct val="0"/>
        </a:spcBef>
        <a:spcAft>
          <a:spcPct val="0"/>
        </a:spcAft>
        <a:defRPr sz="4400">
          <a:solidFill>
            <a:schemeClr val="bg1"/>
          </a:solidFill>
          <a:latin typeface="Calibri" pitchFamily="34" charset="0"/>
        </a:defRPr>
      </a:lvl4pPr>
      <a:lvl5pPr algn="ctr" rtl="0" eaLnBrk="0" fontAlgn="base" hangingPunct="0">
        <a:spcBef>
          <a:spcPct val="0"/>
        </a:spcBef>
        <a:spcAft>
          <a:spcPct val="0"/>
        </a:spcAft>
        <a:defRPr sz="4400">
          <a:solidFill>
            <a:schemeClr val="bg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bg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65.xml"/><Relationship Id="rId5" Type="http://schemas.openxmlformats.org/officeDocument/2006/relationships/image" Target="../media/image21.png"/><Relationship Id="rId4" Type="http://schemas.openxmlformats.org/officeDocument/2006/relationships/image" Target="../media/image20.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0.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0.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70.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6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1.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5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6.xml"/><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7.xml"/><Relationship Id="rId1" Type="http://schemas.openxmlformats.org/officeDocument/2006/relationships/slideLayout" Target="../slideLayouts/slideLayout5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58.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9.xml"/><Relationship Id="rId1" Type="http://schemas.openxmlformats.org/officeDocument/2006/relationships/slideLayout" Target="../slideLayouts/slideLayout5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0.xml"/><Relationship Id="rId1" Type="http://schemas.openxmlformats.org/officeDocument/2006/relationships/slideLayout" Target="../slideLayouts/slideLayout5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8.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3.xml"/><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4.xml"/><Relationship Id="rId1" Type="http://schemas.openxmlformats.org/officeDocument/2006/relationships/slideLayout" Target="../slideLayouts/slideLayout5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8.xml"/></Relationships>
</file>

<file path=ppt/slides/_rels/slide46.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6.xml"/><Relationship Id="rId1" Type="http://schemas.openxmlformats.org/officeDocument/2006/relationships/slideLayout" Target="../slideLayouts/slideLayout5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7.xml"/><Relationship Id="rId1" Type="http://schemas.openxmlformats.org/officeDocument/2006/relationships/slideLayout" Target="../slideLayouts/slideLayout6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image" Target="../media/image69.png"/><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13.xml"/><Relationship Id="rId5" Type="http://schemas.openxmlformats.org/officeDocument/2006/relationships/image" Target="../media/image72.png"/><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13.xml"/><Relationship Id="rId5" Type="http://schemas.openxmlformats.org/officeDocument/2006/relationships/image" Target="../media/image77.png"/><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3.xml"/><Relationship Id="rId1" Type="http://schemas.openxmlformats.org/officeDocument/2006/relationships/slideLayout" Target="../slideLayouts/slideLayout14.xml"/><Relationship Id="rId4" Type="http://schemas.openxmlformats.org/officeDocument/2006/relationships/image" Target="../media/image79.png"/></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openxmlformats.org/officeDocument/2006/relationships/image" Target="../media/image84.png"/></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24.png"/><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0.xml"/><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7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2.xml"/><Relationship Id="rId1" Type="http://schemas.openxmlformats.org/officeDocument/2006/relationships/slideLayout" Target="../slideLayouts/slideLayout1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7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24.png"/><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0.xml"/><Relationship Id="rId1" Type="http://schemas.openxmlformats.org/officeDocument/2006/relationships/slideLayout" Target="../slideLayouts/slideLayout6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6906711-0AFB-47DD-A4B6-4E94B38B8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33" name="Freeform: Shape 1032">
            <a:extLst>
              <a:ext uri="{FF2B5EF4-FFF2-40B4-BE49-F238E27FC236}">
                <a16:creationId xmlns:a16="http://schemas.microsoft.com/office/drawing/2014/main" id="{AA91F649-894C-41F6-A21D-3D1AC558E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itle 6"/>
          <p:cNvSpPr>
            <a:spLocks noGrp="1"/>
          </p:cNvSpPr>
          <p:nvPr>
            <p:ph type="ctrTitle"/>
          </p:nvPr>
        </p:nvSpPr>
        <p:spPr>
          <a:xfrm>
            <a:off x="638881" y="390525"/>
            <a:ext cx="10909640" cy="1510301"/>
          </a:xfrm>
        </p:spPr>
        <p:txBody>
          <a:bodyPr anchor="ctr">
            <a:normAutofit/>
          </a:bodyPr>
          <a:lstStyle/>
          <a:p>
            <a:pPr algn="ctr"/>
            <a:r>
              <a:rPr lang="en-AU" sz="6600">
                <a:solidFill>
                  <a:srgbClr val="FFFFFF"/>
                </a:solidFill>
              </a:rPr>
              <a:t>Candidate Briefing</a:t>
            </a:r>
          </a:p>
        </p:txBody>
      </p:sp>
      <p:sp>
        <p:nvSpPr>
          <p:cNvPr id="8" name="Subtitle 7"/>
          <p:cNvSpPr>
            <a:spLocks noGrp="1"/>
          </p:cNvSpPr>
          <p:nvPr>
            <p:ph type="subTitle" idx="1"/>
          </p:nvPr>
        </p:nvSpPr>
        <p:spPr>
          <a:xfrm>
            <a:off x="2895601" y="1900826"/>
            <a:ext cx="6396204" cy="662542"/>
          </a:xfrm>
        </p:spPr>
        <p:txBody>
          <a:bodyPr anchor="ctr">
            <a:normAutofit/>
          </a:bodyPr>
          <a:lstStyle/>
          <a:p>
            <a:pPr algn="ctr"/>
            <a:r>
              <a:rPr lang="en-AU" dirty="0">
                <a:solidFill>
                  <a:srgbClr val="FFFFFF"/>
                </a:solidFill>
              </a:rPr>
              <a:t>Hosted by</a:t>
            </a:r>
          </a:p>
        </p:txBody>
      </p:sp>
      <p:sp>
        <p:nvSpPr>
          <p:cNvPr id="1035" name="sketch line">
            <a:extLst>
              <a:ext uri="{FF2B5EF4-FFF2-40B4-BE49-F238E27FC236}">
                <a16:creationId xmlns:a16="http://schemas.microsoft.com/office/drawing/2014/main" id="{56037404-66BD-46B5-9323-1B5313196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175326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26" name="Picture 2">
            <a:extLst>
              <a:ext uri="{FF2B5EF4-FFF2-40B4-BE49-F238E27FC236}">
                <a16:creationId xmlns:a16="http://schemas.microsoft.com/office/drawing/2014/main" id="{B628D340-27BA-8AB9-9687-A0B9187AEFA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1618" y="4073669"/>
            <a:ext cx="3318732" cy="10785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73BC9895-F6DE-F0C5-0014-9BAAE59AEE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396" y="4240573"/>
            <a:ext cx="3199406" cy="911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5057A2C-E390-E33E-DA6C-D1C0013D708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91805" y="3980169"/>
            <a:ext cx="1440950" cy="1093032"/>
          </a:xfrm>
          <a:prstGeom prst="rect">
            <a:avLst/>
          </a:prstGeom>
          <a:noFill/>
        </p:spPr>
      </p:pic>
    </p:spTree>
    <p:extLst>
      <p:ext uri="{BB962C8B-B14F-4D97-AF65-F5344CB8AC3E}">
        <p14:creationId xmlns:p14="http://schemas.microsoft.com/office/powerpoint/2010/main" val="3470622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2EE6BAFB-137A-71BD-4BD4-072AD0DF01DF}"/>
              </a:ext>
            </a:extLst>
          </p:cNvPr>
          <p:cNvSpPr>
            <a:spLocks noGrp="1"/>
          </p:cNvSpPr>
          <p:nvPr>
            <p:ph type="title"/>
          </p:nvPr>
        </p:nvSpPr>
        <p:spPr>
          <a:xfrm>
            <a:off x="609600" y="557213"/>
            <a:ext cx="10972800" cy="1143000"/>
          </a:xfrm>
        </p:spPr>
        <p:txBody>
          <a:bodyPr/>
          <a:lstStyle/>
          <a:p>
            <a:r>
              <a:rPr lang="en-AU" altLang="en-US" sz="4000" b="1"/>
              <a:t>WAEC KEY CONTACT</a:t>
            </a:r>
          </a:p>
        </p:txBody>
      </p:sp>
      <p:sp>
        <p:nvSpPr>
          <p:cNvPr id="6147" name="Content Placeholder 2">
            <a:extLst>
              <a:ext uri="{FF2B5EF4-FFF2-40B4-BE49-F238E27FC236}">
                <a16:creationId xmlns:a16="http://schemas.microsoft.com/office/drawing/2014/main" id="{D30992EF-3D2B-1D30-0221-1552B12E0FCF}"/>
              </a:ext>
            </a:extLst>
          </p:cNvPr>
          <p:cNvSpPr>
            <a:spLocks noGrp="1"/>
          </p:cNvSpPr>
          <p:nvPr>
            <p:ph idx="1"/>
          </p:nvPr>
        </p:nvSpPr>
        <p:spPr/>
        <p:txBody>
          <a:bodyPr/>
          <a:lstStyle/>
          <a:p>
            <a:pPr marL="0" indent="0">
              <a:lnSpc>
                <a:spcPct val="150000"/>
              </a:lnSpc>
              <a:buFont typeface="Arial" panose="020B0604020202020204" pitchFamily="34" charset="0"/>
              <a:buNone/>
            </a:pPr>
            <a:r>
              <a:rPr lang="en-AU" altLang="en-US" sz="2400"/>
              <a:t>Returning Officer</a:t>
            </a:r>
          </a:p>
          <a:p>
            <a:pPr lvl="1">
              <a:lnSpc>
                <a:spcPct val="150000"/>
              </a:lnSpc>
            </a:pPr>
            <a:r>
              <a:rPr lang="en-AU" altLang="en-US" sz="2400"/>
              <a:t>One per local government </a:t>
            </a:r>
          </a:p>
          <a:p>
            <a:pPr lvl="1">
              <a:lnSpc>
                <a:spcPct val="150000"/>
              </a:lnSpc>
            </a:pPr>
            <a:r>
              <a:rPr lang="en-AU" altLang="en-US" sz="2400"/>
              <a:t>Conducts election on behalf of WAEC or local government</a:t>
            </a:r>
          </a:p>
          <a:p>
            <a:pPr lvl="1">
              <a:lnSpc>
                <a:spcPct val="150000"/>
              </a:lnSpc>
            </a:pPr>
            <a:r>
              <a:rPr lang="en-AU" altLang="en-US" sz="2400"/>
              <a:t>First point of contact with questions or complaints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4" name="Title 2">
            <a:extLst>
              <a:ext uri="{FF2B5EF4-FFF2-40B4-BE49-F238E27FC236}">
                <a16:creationId xmlns:a16="http://schemas.microsoft.com/office/drawing/2014/main" id="{41232876-9289-6480-F275-01AFF070E79D}"/>
              </a:ext>
            </a:extLst>
          </p:cNvPr>
          <p:cNvSpPr>
            <a:spLocks noGrp="1"/>
          </p:cNvSpPr>
          <p:nvPr>
            <p:ph type="title"/>
          </p:nvPr>
        </p:nvSpPr>
        <p:spPr>
          <a:xfrm>
            <a:off x="609600" y="557213"/>
            <a:ext cx="10972800" cy="1143000"/>
          </a:xfrm>
        </p:spPr>
        <p:txBody>
          <a:bodyPr/>
          <a:lstStyle/>
          <a:p>
            <a:pPr eaLnBrk="1" hangingPunct="1"/>
            <a:r>
              <a:rPr lang="en-AU" altLang="en-US" sz="4000" b="1"/>
              <a:t>WHO CAN NOMINATE?</a:t>
            </a:r>
            <a:endParaRPr lang="en-AU" altLang="en-US" sz="4000"/>
          </a:p>
        </p:txBody>
      </p:sp>
      <p:sp>
        <p:nvSpPr>
          <p:cNvPr id="8195" name="Content Placeholder 3">
            <a:extLst>
              <a:ext uri="{FF2B5EF4-FFF2-40B4-BE49-F238E27FC236}">
                <a16:creationId xmlns:a16="http://schemas.microsoft.com/office/drawing/2014/main" id="{C2758E2A-A6BB-056F-CDE9-A4220F1495EC}"/>
              </a:ext>
            </a:extLst>
          </p:cNvPr>
          <p:cNvSpPr>
            <a:spLocks noGrp="1"/>
          </p:cNvSpPr>
          <p:nvPr>
            <p:ph idx="1"/>
          </p:nvPr>
        </p:nvSpPr>
        <p:spPr>
          <a:xfrm>
            <a:off x="1487488" y="2320925"/>
            <a:ext cx="8785225" cy="4262438"/>
          </a:xfrm>
        </p:spPr>
        <p:txBody>
          <a:bodyPr/>
          <a:lstStyle/>
          <a:p>
            <a:pPr lvl="1" algn="just" eaLnBrk="1" hangingPunct="1">
              <a:lnSpc>
                <a:spcPct val="150000"/>
              </a:lnSpc>
              <a:spcBef>
                <a:spcPct val="35000"/>
              </a:spcBef>
            </a:pPr>
            <a:r>
              <a:rPr lang="en-AU" altLang="en-US" sz="2400"/>
              <a:t>18 years or older </a:t>
            </a:r>
          </a:p>
          <a:p>
            <a:pPr lvl="1" algn="just" eaLnBrk="1" hangingPunct="1">
              <a:lnSpc>
                <a:spcPct val="150000"/>
              </a:lnSpc>
              <a:spcBef>
                <a:spcPct val="35000"/>
              </a:spcBef>
            </a:pPr>
            <a:r>
              <a:rPr lang="en-AU" altLang="en-US" sz="2400"/>
              <a:t>Enrolled as an elector of the district </a:t>
            </a:r>
          </a:p>
          <a:p>
            <a:pPr lvl="1" algn="just" eaLnBrk="1" hangingPunct="1">
              <a:lnSpc>
                <a:spcPct val="150000"/>
              </a:lnSpc>
              <a:spcBef>
                <a:spcPct val="35000"/>
              </a:spcBef>
            </a:pPr>
            <a:r>
              <a:rPr lang="en-AU" altLang="en-US" sz="2400"/>
              <a:t>Cannot be a nominee of body corporate</a:t>
            </a:r>
          </a:p>
          <a:p>
            <a:pPr lvl="1" algn="just" eaLnBrk="1" hangingPunct="1">
              <a:lnSpc>
                <a:spcPct val="150000"/>
              </a:lnSpc>
              <a:spcBef>
                <a:spcPct val="35000"/>
              </a:spcBef>
            </a:pPr>
            <a:r>
              <a:rPr lang="en-AU" altLang="en-US" sz="2400"/>
              <a:t>Must have completed the mandatory course </a:t>
            </a:r>
            <a:r>
              <a:rPr lang="en-AU" altLang="en-US" sz="2400" i="1"/>
              <a:t>Local Government Candidate Induction- </a:t>
            </a:r>
            <a:r>
              <a:rPr lang="en-AU" altLang="en-US" sz="2400"/>
              <a:t>available on DLGSC website</a:t>
            </a:r>
            <a:endParaRPr lang="en-AU" altLang="en-US" sz="2400" u="sng">
              <a:solidFill>
                <a:srgbClr val="0070C0"/>
              </a:solidFill>
            </a:endParaRPr>
          </a:p>
          <a:p>
            <a:pPr lvl="1" algn="just" eaLnBrk="1" hangingPunct="1">
              <a:lnSpc>
                <a:spcPct val="150000"/>
              </a:lnSpc>
              <a:spcBef>
                <a:spcPct val="35000"/>
              </a:spcBef>
            </a:pPr>
            <a:r>
              <a:rPr lang="en-AU" altLang="en-US" sz="2400"/>
              <a:t>Cannot be a candidate in another election for councillor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Title 2">
            <a:extLst>
              <a:ext uri="{FF2B5EF4-FFF2-40B4-BE49-F238E27FC236}">
                <a16:creationId xmlns:a16="http://schemas.microsoft.com/office/drawing/2014/main" id="{3FA7D0CC-DA17-B635-33C6-85814EEB61F2}"/>
              </a:ext>
            </a:extLst>
          </p:cNvPr>
          <p:cNvSpPr>
            <a:spLocks noGrp="1"/>
          </p:cNvSpPr>
          <p:nvPr>
            <p:ph type="title"/>
          </p:nvPr>
        </p:nvSpPr>
        <p:spPr>
          <a:xfrm>
            <a:off x="609600" y="557213"/>
            <a:ext cx="10972800" cy="1143000"/>
          </a:xfrm>
        </p:spPr>
        <p:txBody>
          <a:bodyPr/>
          <a:lstStyle/>
          <a:p>
            <a:pPr eaLnBrk="1" hangingPunct="1"/>
            <a:r>
              <a:rPr lang="en-AU" altLang="en-US" sz="4000" b="1"/>
              <a:t>WHO CANNOT NOMINATE?</a:t>
            </a:r>
            <a:endParaRPr lang="en-AU" altLang="en-US" sz="4000"/>
          </a:p>
        </p:txBody>
      </p:sp>
      <p:sp>
        <p:nvSpPr>
          <p:cNvPr id="10243" name="Content Placeholder 3">
            <a:extLst>
              <a:ext uri="{FF2B5EF4-FFF2-40B4-BE49-F238E27FC236}">
                <a16:creationId xmlns:a16="http://schemas.microsoft.com/office/drawing/2014/main" id="{14850DC2-DFAC-9C17-5947-69A988249396}"/>
              </a:ext>
            </a:extLst>
          </p:cNvPr>
          <p:cNvSpPr>
            <a:spLocks noGrp="1"/>
          </p:cNvSpPr>
          <p:nvPr>
            <p:ph idx="1"/>
          </p:nvPr>
        </p:nvSpPr>
        <p:spPr>
          <a:xfrm>
            <a:off x="609600" y="2205038"/>
            <a:ext cx="10382250" cy="4968875"/>
          </a:xfrm>
        </p:spPr>
        <p:txBody>
          <a:bodyPr/>
          <a:lstStyle/>
          <a:p>
            <a:pPr lvl="1" algn="just" eaLnBrk="1" hangingPunct="1">
              <a:spcBef>
                <a:spcPct val="35000"/>
              </a:spcBef>
            </a:pPr>
            <a:r>
              <a:rPr lang="en-AU" altLang="en-US" sz="2400"/>
              <a:t>A member of parliament </a:t>
            </a:r>
          </a:p>
          <a:p>
            <a:pPr lvl="1" algn="just" eaLnBrk="1" hangingPunct="1">
              <a:spcBef>
                <a:spcPct val="35000"/>
              </a:spcBef>
            </a:pPr>
            <a:r>
              <a:rPr lang="en-AU" altLang="en-US" sz="2400"/>
              <a:t>An insolvent under administration </a:t>
            </a:r>
          </a:p>
          <a:p>
            <a:pPr lvl="1" algn="just" eaLnBrk="1" hangingPunct="1">
              <a:spcBef>
                <a:spcPct val="35000"/>
              </a:spcBef>
            </a:pPr>
            <a:r>
              <a:rPr lang="en-AU" altLang="en-US" sz="2400"/>
              <a:t>Convicted of a crime and in prison serving a sentence for that crime</a:t>
            </a:r>
          </a:p>
          <a:p>
            <a:pPr lvl="1" algn="just" eaLnBrk="1" hangingPunct="1">
              <a:spcBef>
                <a:spcPct val="35000"/>
              </a:spcBef>
            </a:pPr>
            <a:r>
              <a:rPr lang="en-AU" altLang="en-US" sz="2400"/>
              <a:t>Convicted in the preceding 5 years of a serious local government offence</a:t>
            </a:r>
          </a:p>
          <a:p>
            <a:pPr lvl="1" algn="just" eaLnBrk="1" hangingPunct="1">
              <a:spcBef>
                <a:spcPct val="35000"/>
              </a:spcBef>
            </a:pPr>
            <a:r>
              <a:rPr lang="en-AU" altLang="en-US" sz="2400"/>
              <a:t>Have been convicted of an offence for which the penalty was imprisonment for more than 5 years</a:t>
            </a:r>
          </a:p>
          <a:p>
            <a:pPr lvl="1" algn="just" eaLnBrk="1" hangingPunct="1">
              <a:spcBef>
                <a:spcPct val="35000"/>
              </a:spcBef>
            </a:pPr>
            <a:r>
              <a:rPr lang="en-AU" altLang="en-US" sz="2400"/>
              <a:t>An elected member of another local government </a:t>
            </a:r>
          </a:p>
          <a:p>
            <a:pPr lvl="1" algn="just" eaLnBrk="1" hangingPunct="1">
              <a:spcBef>
                <a:spcPct val="35000"/>
              </a:spcBef>
            </a:pPr>
            <a:r>
              <a:rPr lang="en-AU" altLang="en-US" sz="2400"/>
              <a:t>Misapplication of funds or property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Title 2">
            <a:extLst>
              <a:ext uri="{FF2B5EF4-FFF2-40B4-BE49-F238E27FC236}">
                <a16:creationId xmlns:a16="http://schemas.microsoft.com/office/drawing/2014/main" id="{87726160-2FC9-1B1B-E87E-0B54F3E1D45F}"/>
              </a:ext>
            </a:extLst>
          </p:cNvPr>
          <p:cNvSpPr>
            <a:spLocks noGrp="1"/>
          </p:cNvSpPr>
          <p:nvPr>
            <p:ph type="title"/>
          </p:nvPr>
        </p:nvSpPr>
        <p:spPr>
          <a:xfrm>
            <a:off x="609600" y="557213"/>
            <a:ext cx="10972800" cy="1143000"/>
          </a:xfrm>
        </p:spPr>
        <p:txBody>
          <a:bodyPr/>
          <a:lstStyle/>
          <a:p>
            <a:pPr eaLnBrk="1" hangingPunct="1"/>
            <a:r>
              <a:rPr lang="en-AU" altLang="en-US" sz="4000" b="1"/>
              <a:t>AN EFFECTIVE NOMINATION</a:t>
            </a:r>
            <a:endParaRPr lang="en-AU" altLang="en-US" sz="4000"/>
          </a:p>
        </p:txBody>
      </p:sp>
      <p:sp>
        <p:nvSpPr>
          <p:cNvPr id="12291" name="Content Placeholder 3">
            <a:extLst>
              <a:ext uri="{FF2B5EF4-FFF2-40B4-BE49-F238E27FC236}">
                <a16:creationId xmlns:a16="http://schemas.microsoft.com/office/drawing/2014/main" id="{A3DEF3CE-0136-D307-5248-F7F86CC7E2A8}"/>
              </a:ext>
            </a:extLst>
          </p:cNvPr>
          <p:cNvSpPr txBox="1">
            <a:spLocks/>
          </p:cNvSpPr>
          <p:nvPr/>
        </p:nvSpPr>
        <p:spPr bwMode="auto">
          <a:xfrm>
            <a:off x="911225" y="2584450"/>
            <a:ext cx="9145588"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bg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marL="742950" marR="0" lvl="1" indent="-285750" algn="l"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Completed and signed nomination form (including reference number &amp; date of completion of the on-line candidate induction)</a:t>
            </a:r>
          </a:p>
          <a:p>
            <a:pPr marL="742950" marR="0" lvl="1" indent="-285750" algn="l"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Completed Candidate profile</a:t>
            </a:r>
          </a:p>
          <a:p>
            <a:pPr marL="742950" marR="0" lvl="1" indent="-285750" algn="l"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Deposit $100 cash. Can be EFT as long as it is credited to the local government before the close of nominations</a:t>
            </a:r>
          </a:p>
          <a:p>
            <a:pPr marL="742950" marR="0" lvl="1" indent="-285750" algn="l"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Additional Written statement containing information that the candidate considers relevant to their candidature (optional)</a:t>
            </a:r>
          </a:p>
          <a:p>
            <a:pPr marL="742950" marR="0" lvl="1" indent="-285750" algn="l"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Received by the Returning Officer before the close of nominations</a:t>
            </a:r>
          </a:p>
          <a:p>
            <a:pPr marL="742950" marR="0" lvl="1" indent="-285750" algn="l"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endParaRPr kumimoji="0" lang="en-AU" altLang="en-US" sz="27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338" name="Title 2">
            <a:extLst>
              <a:ext uri="{FF2B5EF4-FFF2-40B4-BE49-F238E27FC236}">
                <a16:creationId xmlns:a16="http://schemas.microsoft.com/office/drawing/2014/main" id="{6014BD48-5B88-165D-3176-E2248F5BDAC0}"/>
              </a:ext>
            </a:extLst>
          </p:cNvPr>
          <p:cNvSpPr>
            <a:spLocks noGrp="1"/>
          </p:cNvSpPr>
          <p:nvPr>
            <p:ph type="title"/>
          </p:nvPr>
        </p:nvSpPr>
        <p:spPr>
          <a:xfrm>
            <a:off x="609600" y="557213"/>
            <a:ext cx="10972800" cy="1143000"/>
          </a:xfrm>
        </p:spPr>
        <p:txBody>
          <a:bodyPr/>
          <a:lstStyle/>
          <a:p>
            <a:pPr eaLnBrk="1" hangingPunct="1"/>
            <a:r>
              <a:rPr lang="en-AU" altLang="en-US" sz="4000" b="1"/>
              <a:t>ONLINE WAEC NOMINATION BUILDER</a:t>
            </a:r>
            <a:endParaRPr lang="en-AU" altLang="en-US" sz="4000"/>
          </a:p>
        </p:txBody>
      </p:sp>
      <p:sp>
        <p:nvSpPr>
          <p:cNvPr id="14339" name="Content Placeholder 3">
            <a:extLst>
              <a:ext uri="{FF2B5EF4-FFF2-40B4-BE49-F238E27FC236}">
                <a16:creationId xmlns:a16="http://schemas.microsoft.com/office/drawing/2014/main" id="{C156E1BD-A86A-897D-3C09-AAF10479970D}"/>
              </a:ext>
            </a:extLst>
          </p:cNvPr>
          <p:cNvSpPr txBox="1">
            <a:spLocks/>
          </p:cNvSpPr>
          <p:nvPr/>
        </p:nvSpPr>
        <p:spPr bwMode="auto">
          <a:xfrm>
            <a:off x="1055688" y="2332038"/>
            <a:ext cx="8542337"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bg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marL="742950" marR="0" lvl="1" indent="-285750" algn="l"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Online nomination builder available from </a:t>
            </a:r>
            <a:r>
              <a:rPr kumimoji="0" lang="en-AU" altLang="en-US" sz="2400" b="1" i="0" u="sng"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www.elections.wa.gov.au</a:t>
            </a:r>
          </a:p>
          <a:p>
            <a:pPr marL="742950" marR="0" lvl="1" indent="-285750" algn="l"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You can prepare the nomination form, profile and upload photograph online</a:t>
            </a:r>
          </a:p>
          <a:p>
            <a:pPr marL="742950" marR="0" lvl="1" indent="-285750" algn="l"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You </a:t>
            </a:r>
            <a:r>
              <a:rPr kumimoji="0" lang="en-AU" altLang="en-US" sz="2400" b="1"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cannot </a:t>
            </a: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nominate online</a:t>
            </a:r>
          </a:p>
          <a:p>
            <a:pPr marL="742950" marR="0" lvl="1" indent="-285750" algn="l"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Provide nomination ID at Returning Officer interview when submitting nomination</a:t>
            </a:r>
          </a:p>
          <a:p>
            <a:pPr marL="742950" marR="0" lvl="1" indent="-285750" algn="l"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Nomination Builder available by 18 August 2023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86" name="Title 2">
            <a:extLst>
              <a:ext uri="{FF2B5EF4-FFF2-40B4-BE49-F238E27FC236}">
                <a16:creationId xmlns:a16="http://schemas.microsoft.com/office/drawing/2014/main" id="{04BBCE03-F55A-395F-F447-A8CE6BC442BA}"/>
              </a:ext>
            </a:extLst>
          </p:cNvPr>
          <p:cNvSpPr>
            <a:spLocks noGrp="1"/>
          </p:cNvSpPr>
          <p:nvPr>
            <p:ph type="title"/>
          </p:nvPr>
        </p:nvSpPr>
        <p:spPr>
          <a:xfrm>
            <a:off x="609600" y="557213"/>
            <a:ext cx="10972800" cy="1143000"/>
          </a:xfrm>
        </p:spPr>
        <p:txBody>
          <a:bodyPr/>
          <a:lstStyle/>
          <a:p>
            <a:pPr eaLnBrk="1" hangingPunct="1"/>
            <a:r>
              <a:rPr lang="en-AU" altLang="en-US" sz="4000" b="1"/>
              <a:t>NOMINATING FOR ELECTION </a:t>
            </a:r>
            <a:br>
              <a:rPr lang="en-AU" altLang="en-US" sz="4000" b="1"/>
            </a:br>
            <a:r>
              <a:rPr lang="en-AU" altLang="en-US" sz="4000" b="1"/>
              <a:t>ONLINE WAEC NOMINATION BUILDER</a:t>
            </a:r>
            <a:endParaRPr lang="en-AU" altLang="en-US" sz="4000"/>
          </a:p>
        </p:txBody>
      </p:sp>
      <p:sp>
        <p:nvSpPr>
          <p:cNvPr id="16387" name="Content Placeholder 3">
            <a:extLst>
              <a:ext uri="{FF2B5EF4-FFF2-40B4-BE49-F238E27FC236}">
                <a16:creationId xmlns:a16="http://schemas.microsoft.com/office/drawing/2014/main" id="{D7A5094E-3152-398D-D103-9EBF95C4CCEA}"/>
              </a:ext>
            </a:extLst>
          </p:cNvPr>
          <p:cNvSpPr txBox="1">
            <a:spLocks/>
          </p:cNvSpPr>
          <p:nvPr/>
        </p:nvSpPr>
        <p:spPr bwMode="auto">
          <a:xfrm>
            <a:off x="2782888" y="1600200"/>
            <a:ext cx="742791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bg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marL="2057400" marR="0" lvl="4" indent="-228600" algn="l" defTabSz="914400" rtl="0" eaLnBrk="1" fontAlgn="base" latinLnBrk="0" hangingPunct="1">
              <a:lnSpc>
                <a:spcPct val="100000"/>
              </a:lnSpc>
              <a:spcBef>
                <a:spcPct val="35000"/>
              </a:spcBef>
              <a:spcAft>
                <a:spcPct val="0"/>
              </a:spcAft>
              <a:buClrTx/>
              <a:buSzTx/>
              <a:buFont typeface="Arial" panose="020B0604020202020204" pitchFamily="34" charset="0"/>
              <a:buNone/>
              <a:tabLst/>
              <a:defRPr/>
            </a:pPr>
            <a:endParaRPr kumimoji="0" lang="en-AU" altLang="en-US" sz="27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16388" name="Picture 3">
            <a:extLst>
              <a:ext uri="{FF2B5EF4-FFF2-40B4-BE49-F238E27FC236}">
                <a16:creationId xmlns:a16="http://schemas.microsoft.com/office/drawing/2014/main" id="{F7BC1700-9A6C-0D7E-819D-6E47016A56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7100" y="2708275"/>
            <a:ext cx="80137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4" name="Title 2">
            <a:extLst>
              <a:ext uri="{FF2B5EF4-FFF2-40B4-BE49-F238E27FC236}">
                <a16:creationId xmlns:a16="http://schemas.microsoft.com/office/drawing/2014/main" id="{EC9506CE-F2A7-1BC0-C173-158B6FF6FA1D}"/>
              </a:ext>
            </a:extLst>
          </p:cNvPr>
          <p:cNvSpPr>
            <a:spLocks noGrp="1"/>
          </p:cNvSpPr>
          <p:nvPr>
            <p:ph type="title"/>
          </p:nvPr>
        </p:nvSpPr>
        <p:spPr>
          <a:xfrm>
            <a:off x="609600" y="557213"/>
            <a:ext cx="10972800" cy="1143000"/>
          </a:xfrm>
        </p:spPr>
        <p:txBody>
          <a:bodyPr/>
          <a:lstStyle/>
          <a:p>
            <a:pPr eaLnBrk="1" hangingPunct="1"/>
            <a:r>
              <a:rPr lang="en-AU" altLang="en-US" sz="4000" b="1"/>
              <a:t>CANDIDATE PROFILE</a:t>
            </a:r>
            <a:endParaRPr lang="en-AU" altLang="en-US" sz="4000"/>
          </a:p>
        </p:txBody>
      </p:sp>
      <p:sp>
        <p:nvSpPr>
          <p:cNvPr id="18435" name="Content Placeholder 3">
            <a:extLst>
              <a:ext uri="{FF2B5EF4-FFF2-40B4-BE49-F238E27FC236}">
                <a16:creationId xmlns:a16="http://schemas.microsoft.com/office/drawing/2014/main" id="{5AEC0BFB-FA65-7E88-71E4-7B72B8BE221C}"/>
              </a:ext>
            </a:extLst>
          </p:cNvPr>
          <p:cNvSpPr txBox="1">
            <a:spLocks/>
          </p:cNvSpPr>
          <p:nvPr/>
        </p:nvSpPr>
        <p:spPr bwMode="auto">
          <a:xfrm>
            <a:off x="766763" y="2420938"/>
            <a:ext cx="10225087"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bg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marL="742950" marR="0" lvl="1" indent="-285750" algn="l"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Sent out with postal voting packages and posted on council website </a:t>
            </a:r>
          </a:p>
          <a:p>
            <a:pPr marL="742950" marR="0" lvl="1" indent="-285750" algn="l"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Written in English – limit of 1,000 characters including spaces</a:t>
            </a:r>
          </a:p>
          <a:p>
            <a:pPr marL="742950" marR="0" lvl="1" indent="-285750" algn="l"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Is to Contain:</a:t>
            </a:r>
          </a:p>
          <a:p>
            <a:pPr marL="1143000" marR="0" lvl="2" indent="-228600" algn="l"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Biographical information about the candidate</a:t>
            </a:r>
          </a:p>
          <a:p>
            <a:pPr marL="1143000" marR="0" lvl="2" indent="-228600" algn="l"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Statement of candidate’s  policies or beliefs</a:t>
            </a:r>
          </a:p>
          <a:p>
            <a:pPr marL="742950" marR="0" lvl="1" indent="-285750" algn="l"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Cannot contain:</a:t>
            </a:r>
          </a:p>
          <a:p>
            <a:pPr marL="1143000" marR="0" lvl="2" indent="-228600" algn="l"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information that the RO considers to be false, misleading or defamatory</a:t>
            </a:r>
          </a:p>
          <a:p>
            <a:pPr marL="742950" marR="0" lvl="1" indent="-285750" algn="l"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Passport size recent photograph, head or head and shoulders (optional)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482" name="Title 2">
            <a:extLst>
              <a:ext uri="{FF2B5EF4-FFF2-40B4-BE49-F238E27FC236}">
                <a16:creationId xmlns:a16="http://schemas.microsoft.com/office/drawing/2014/main" id="{F3249974-BC0D-2951-6588-26225B55A91A}"/>
              </a:ext>
            </a:extLst>
          </p:cNvPr>
          <p:cNvSpPr>
            <a:spLocks noGrp="1"/>
          </p:cNvSpPr>
          <p:nvPr>
            <p:ph type="title"/>
          </p:nvPr>
        </p:nvSpPr>
        <p:spPr>
          <a:xfrm>
            <a:off x="609600" y="557213"/>
            <a:ext cx="10972800" cy="1143000"/>
          </a:xfrm>
        </p:spPr>
        <p:txBody>
          <a:bodyPr/>
          <a:lstStyle/>
          <a:p>
            <a:pPr eaLnBrk="1" hangingPunct="1"/>
            <a:r>
              <a:rPr lang="en-AU" altLang="en-US" sz="4000" b="1"/>
              <a:t>ADDITIONAL RELEVANT INFORMATION</a:t>
            </a:r>
            <a:endParaRPr lang="en-AU" altLang="en-US" sz="4000"/>
          </a:p>
        </p:txBody>
      </p:sp>
      <p:sp>
        <p:nvSpPr>
          <p:cNvPr id="20483" name="Content Placeholder 3">
            <a:extLst>
              <a:ext uri="{FF2B5EF4-FFF2-40B4-BE49-F238E27FC236}">
                <a16:creationId xmlns:a16="http://schemas.microsoft.com/office/drawing/2014/main" id="{490E8D4B-0147-418D-DBA3-D068CAB11839}"/>
              </a:ext>
            </a:extLst>
          </p:cNvPr>
          <p:cNvSpPr txBox="1">
            <a:spLocks/>
          </p:cNvSpPr>
          <p:nvPr/>
        </p:nvSpPr>
        <p:spPr bwMode="auto">
          <a:xfrm>
            <a:off x="982663" y="2349500"/>
            <a:ext cx="9290050"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bg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marL="742950" marR="0" lvl="1" indent="-285750" algn="just"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Optional</a:t>
            </a:r>
          </a:p>
          <a:p>
            <a:pPr marL="742950" marR="0" lvl="1" indent="-285750" algn="just"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Written in English and limit of 2,000 characters including spaces</a:t>
            </a:r>
          </a:p>
          <a:p>
            <a:pPr marL="742950" marR="0" lvl="1" indent="-285750" algn="just"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Accompany the candidate’s nomination paper</a:t>
            </a:r>
          </a:p>
          <a:p>
            <a:pPr marL="742950" marR="0" lvl="1" indent="-285750" algn="just"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Not to contain any information that the Returning Officer considers false, misleading or defamatory</a:t>
            </a:r>
          </a:p>
          <a:p>
            <a:pPr marL="742950" marR="0" lvl="1" indent="-285750" algn="just"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Can not use Nomination Builder to prepare </a:t>
            </a:r>
          </a:p>
          <a:p>
            <a:pPr marL="742950" marR="0" lvl="1" indent="-285750" algn="just"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For publication on the Council’s website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530" name="Title 2">
            <a:extLst>
              <a:ext uri="{FF2B5EF4-FFF2-40B4-BE49-F238E27FC236}">
                <a16:creationId xmlns:a16="http://schemas.microsoft.com/office/drawing/2014/main" id="{505B8796-C28A-4234-D75D-1DBA29F63C88}"/>
              </a:ext>
            </a:extLst>
          </p:cNvPr>
          <p:cNvSpPr>
            <a:spLocks noGrp="1"/>
          </p:cNvSpPr>
          <p:nvPr>
            <p:ph type="title"/>
          </p:nvPr>
        </p:nvSpPr>
        <p:spPr>
          <a:xfrm>
            <a:off x="612775" y="557213"/>
            <a:ext cx="8229600" cy="1143000"/>
          </a:xfrm>
        </p:spPr>
        <p:txBody>
          <a:bodyPr/>
          <a:lstStyle/>
          <a:p>
            <a:pPr eaLnBrk="1" hangingPunct="1"/>
            <a:r>
              <a:rPr lang="en-AU" altLang="en-US" sz="4000" b="1"/>
              <a:t>ELECTORAL ROLLS</a:t>
            </a:r>
            <a:endParaRPr lang="en-AU" altLang="en-US" sz="4000"/>
          </a:p>
        </p:txBody>
      </p:sp>
      <p:sp>
        <p:nvSpPr>
          <p:cNvPr id="10244" name="Content Placeholder 3">
            <a:extLst>
              <a:ext uri="{FF2B5EF4-FFF2-40B4-BE49-F238E27FC236}">
                <a16:creationId xmlns:a16="http://schemas.microsoft.com/office/drawing/2014/main" id="{C14B633C-EBB0-599D-7626-563D55E68480}"/>
              </a:ext>
            </a:extLst>
          </p:cNvPr>
          <p:cNvSpPr txBox="1">
            <a:spLocks/>
          </p:cNvSpPr>
          <p:nvPr/>
        </p:nvSpPr>
        <p:spPr bwMode="auto">
          <a:xfrm>
            <a:off x="1416050" y="2447925"/>
            <a:ext cx="7426325" cy="4176713"/>
          </a:xfrm>
          <a:prstGeom prst="rect">
            <a:avLst/>
          </a:prstGeom>
          <a:noFill/>
          <a:ln>
            <a:noFill/>
          </a:ln>
        </p:spPr>
        <p:txBody>
          <a:bodyPr/>
          <a:lstStyle>
            <a:lvl1pPr marL="342900" indent="-342900">
              <a:spcBef>
                <a:spcPct val="20000"/>
              </a:spcBef>
              <a:buFont typeface="Arial" charset="0"/>
              <a:buChar char="•"/>
              <a:defRPr sz="3200">
                <a:solidFill>
                  <a:schemeClr val="tx1"/>
                </a:solidFill>
                <a:latin typeface="Calibri" pitchFamily="34" charset="0"/>
              </a:defRPr>
            </a:lvl1pPr>
            <a:lvl2pPr>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marL="457200" marR="0" lvl="1" indent="0" algn="just" defTabSz="914400" rtl="0" eaLnBrk="1" fontAlgn="base" latinLnBrk="0" hangingPunct="1">
              <a:lnSpc>
                <a:spcPct val="100000"/>
              </a:lnSpc>
              <a:spcBef>
                <a:spcPct val="35000"/>
              </a:spcBef>
              <a:spcAft>
                <a:spcPct val="0"/>
              </a:spcAft>
              <a:buClrTx/>
              <a:buSzTx/>
              <a:buFont typeface="Arial" charset="0"/>
              <a:buNone/>
              <a:tabLst/>
              <a:defRPr/>
            </a:pPr>
            <a:r>
              <a:rPr kumimoji="0" lang="en-AU" altLang="en-US" sz="2400" b="0" i="0" u="none" strike="noStrike" kern="1200" cap="none" spc="0" normalizeH="0" baseline="0" noProof="0" dirty="0">
                <a:ln>
                  <a:noFill/>
                </a:ln>
                <a:solidFill>
                  <a:prstClr val="white"/>
                </a:solidFill>
                <a:effectLst/>
                <a:uLnTx/>
                <a:uFillTx/>
                <a:latin typeface="Calibri" pitchFamily="34" charset="0"/>
                <a:ea typeface="+mn-ea"/>
                <a:cs typeface="Arial" charset="0"/>
              </a:rPr>
              <a:t>Free to candidates for campaigning purposes</a:t>
            </a:r>
          </a:p>
          <a:p>
            <a:pPr marL="914400" marR="0" lvl="1" indent="-457200" algn="just" defTabSz="914400" rtl="0" eaLnBrk="1" fontAlgn="base" latinLnBrk="0" hangingPunct="1">
              <a:lnSpc>
                <a:spcPct val="100000"/>
              </a:lnSpc>
              <a:spcBef>
                <a:spcPct val="35000"/>
              </a:spcBef>
              <a:spcAft>
                <a:spcPct val="0"/>
              </a:spcAft>
              <a:buClrTx/>
              <a:buSzTx/>
              <a:buFont typeface="Symbol" panose="05050102010706020507" pitchFamily="18" charset="2"/>
              <a:buChar char="-"/>
              <a:tabLst/>
              <a:defRPr/>
            </a:pPr>
            <a:r>
              <a:rPr kumimoji="0" lang="en-AU" altLang="en-US" sz="2400" b="0" i="0" u="none" strike="noStrike" kern="1200" cap="none" spc="0" normalizeH="0" baseline="0" noProof="0" dirty="0">
                <a:ln>
                  <a:noFill/>
                </a:ln>
                <a:solidFill>
                  <a:prstClr val="white"/>
                </a:solidFill>
                <a:effectLst/>
                <a:uLnTx/>
                <a:uFillTx/>
                <a:latin typeface="Calibri" pitchFamily="34" charset="0"/>
                <a:ea typeface="+mn-ea"/>
                <a:cs typeface="Arial" charset="0"/>
              </a:rPr>
              <a:t>1 Residents Roll and 1 Owners and Occupiers Roll</a:t>
            </a:r>
          </a:p>
          <a:p>
            <a:pPr marL="914400" marR="0" lvl="1" indent="-457200" algn="just" defTabSz="914400" rtl="0" eaLnBrk="1" fontAlgn="base" latinLnBrk="0" hangingPunct="1">
              <a:lnSpc>
                <a:spcPct val="100000"/>
              </a:lnSpc>
              <a:spcBef>
                <a:spcPct val="35000"/>
              </a:spcBef>
              <a:spcAft>
                <a:spcPct val="0"/>
              </a:spcAft>
              <a:buClrTx/>
              <a:buSzTx/>
              <a:buFont typeface="Symbol" panose="05050102010706020507" pitchFamily="18" charset="2"/>
              <a:buChar char="-"/>
              <a:tabLst/>
              <a:defRPr/>
            </a:pPr>
            <a:r>
              <a:rPr kumimoji="0" lang="en-AU" altLang="en-US" sz="2400" b="0" i="0" u="none" strike="noStrike" kern="1200" cap="none" spc="0" normalizeH="0" baseline="0" noProof="0" dirty="0">
                <a:ln>
                  <a:noFill/>
                </a:ln>
                <a:solidFill>
                  <a:prstClr val="white"/>
                </a:solidFill>
                <a:effectLst/>
                <a:uLnTx/>
                <a:uFillTx/>
                <a:latin typeface="Calibri" pitchFamily="34" charset="0"/>
                <a:ea typeface="+mn-ea"/>
                <a:cs typeface="Arial" charset="0"/>
              </a:rPr>
              <a:t>(for the ward or district they are contesting)</a:t>
            </a:r>
          </a:p>
          <a:p>
            <a:pPr marL="914400" marR="0" lvl="1" indent="-457200" algn="just" defTabSz="914400" rtl="0" eaLnBrk="1" fontAlgn="base" latinLnBrk="0" hangingPunct="1">
              <a:lnSpc>
                <a:spcPct val="100000"/>
              </a:lnSpc>
              <a:spcBef>
                <a:spcPct val="35000"/>
              </a:spcBef>
              <a:spcAft>
                <a:spcPct val="0"/>
              </a:spcAft>
              <a:buClrTx/>
              <a:buSzTx/>
              <a:buFont typeface="Symbol" panose="05050102010706020507" pitchFamily="18" charset="2"/>
              <a:buChar char="-"/>
              <a:tabLst/>
              <a:defRPr/>
            </a:pPr>
            <a:r>
              <a:rPr kumimoji="0" lang="en-AU" altLang="en-US" sz="2400" b="0" i="0" u="none" strike="noStrike" kern="1200" cap="none" spc="0" normalizeH="0" baseline="0" noProof="0" dirty="0">
                <a:ln>
                  <a:noFill/>
                </a:ln>
                <a:solidFill>
                  <a:prstClr val="white"/>
                </a:solidFill>
                <a:effectLst/>
                <a:uLnTx/>
                <a:uFillTx/>
                <a:latin typeface="Calibri" pitchFamily="34" charset="0"/>
                <a:ea typeface="+mn-ea"/>
                <a:cs typeface="Arial" panose="020B0604020202020204" pitchFamily="34" charset="0"/>
              </a:rPr>
              <a:t>Destruction and deletion of copies of rolls</a:t>
            </a:r>
          </a:p>
          <a:p>
            <a:pPr marL="914400" marR="0" lvl="1" indent="-457200" algn="just" defTabSz="914400" rtl="0" eaLnBrk="1" fontAlgn="base" latinLnBrk="0" hangingPunct="1">
              <a:lnSpc>
                <a:spcPct val="100000"/>
              </a:lnSpc>
              <a:spcBef>
                <a:spcPct val="35000"/>
              </a:spcBef>
              <a:spcAft>
                <a:spcPct val="0"/>
              </a:spcAft>
              <a:buClrTx/>
              <a:buSzTx/>
              <a:buFont typeface="Symbol" panose="05050102010706020507" pitchFamily="18" charset="2"/>
              <a:buChar char="-"/>
              <a:tabLst/>
              <a:defRPr/>
            </a:pPr>
            <a:r>
              <a:rPr kumimoji="0" lang="en-AU" altLang="en-US" sz="2400" b="0" i="0" u="none" strike="noStrike" kern="1200" cap="none" spc="0" normalizeH="0" baseline="0" noProof="0" dirty="0">
                <a:ln>
                  <a:noFill/>
                </a:ln>
                <a:solidFill>
                  <a:prstClr val="white"/>
                </a:solidFill>
                <a:effectLst/>
                <a:uLnTx/>
                <a:uFillTx/>
                <a:latin typeface="Calibri" pitchFamily="34" charset="0"/>
                <a:ea typeface="+mn-ea"/>
                <a:cs typeface="Arial" charset="0"/>
              </a:rPr>
              <a:t>Offences for misuse of roll</a:t>
            </a:r>
          </a:p>
          <a:p>
            <a:pPr marL="914400" marR="0" lvl="1" indent="-457200" algn="l" defTabSz="914400" rtl="0" eaLnBrk="1" fontAlgn="base" latinLnBrk="0" hangingPunct="1">
              <a:lnSpc>
                <a:spcPct val="100000"/>
              </a:lnSpc>
              <a:spcBef>
                <a:spcPct val="35000"/>
              </a:spcBef>
              <a:spcAft>
                <a:spcPct val="0"/>
              </a:spcAft>
              <a:buClrTx/>
              <a:buSzTx/>
              <a:buFont typeface="Symbol" panose="05050102010706020507" pitchFamily="18" charset="2"/>
              <a:buChar char="-"/>
              <a:tabLst/>
              <a:defRPr/>
            </a:pPr>
            <a:endParaRPr kumimoji="0" lang="en-AU" altLang="en-US" sz="2700" b="0" i="0" u="none" strike="noStrike" kern="1200" cap="none" spc="0" normalizeH="0" baseline="0" noProof="0" dirty="0">
              <a:ln>
                <a:noFill/>
              </a:ln>
              <a:solidFill>
                <a:prstClr val="white"/>
              </a:solidFill>
              <a:effectLst/>
              <a:uLnTx/>
              <a:uFillTx/>
              <a:latin typeface="Calibri" pitchFamily="34" charset="0"/>
              <a:ea typeface="+mn-ea"/>
              <a:cs typeface="Arial" charset="0"/>
            </a:endParaRPr>
          </a:p>
          <a:p>
            <a:pPr marL="914400" marR="0" lvl="1" indent="-457200" algn="l" defTabSz="914400" rtl="0" eaLnBrk="1" fontAlgn="base" latinLnBrk="0" hangingPunct="1">
              <a:lnSpc>
                <a:spcPct val="100000"/>
              </a:lnSpc>
              <a:spcBef>
                <a:spcPct val="35000"/>
              </a:spcBef>
              <a:spcAft>
                <a:spcPct val="0"/>
              </a:spcAft>
              <a:buClrTx/>
              <a:buSzTx/>
              <a:buFont typeface="Symbol" panose="05050102010706020507" pitchFamily="18" charset="2"/>
              <a:buChar char="-"/>
              <a:tabLst/>
              <a:defRPr/>
            </a:pPr>
            <a:endParaRPr kumimoji="0" lang="en-AU" altLang="en-US" sz="27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578" name="Title 2">
            <a:extLst>
              <a:ext uri="{FF2B5EF4-FFF2-40B4-BE49-F238E27FC236}">
                <a16:creationId xmlns:a16="http://schemas.microsoft.com/office/drawing/2014/main" id="{AE01427F-8A9C-6DDC-011C-6FFA4A5EB1A5}"/>
              </a:ext>
            </a:extLst>
          </p:cNvPr>
          <p:cNvSpPr>
            <a:spLocks noGrp="1"/>
          </p:cNvSpPr>
          <p:nvPr>
            <p:ph type="title"/>
          </p:nvPr>
        </p:nvSpPr>
        <p:spPr>
          <a:xfrm>
            <a:off x="609600" y="557213"/>
            <a:ext cx="10972800" cy="1143000"/>
          </a:xfrm>
        </p:spPr>
        <p:txBody>
          <a:bodyPr/>
          <a:lstStyle/>
          <a:p>
            <a:pPr eaLnBrk="1" hangingPunct="1"/>
            <a:r>
              <a:rPr lang="en-AU" altLang="en-US" sz="4000" b="1"/>
              <a:t>POSTAL VOTING</a:t>
            </a:r>
            <a:br>
              <a:rPr lang="en-AU" altLang="en-US" sz="4000" b="1"/>
            </a:br>
            <a:r>
              <a:rPr lang="en-AU" altLang="en-US" sz="4000" b="1"/>
              <a:t>MAIL-OUT OF PACKAGES</a:t>
            </a:r>
            <a:endParaRPr lang="en-AU" altLang="en-US" sz="4000"/>
          </a:p>
        </p:txBody>
      </p:sp>
      <p:sp>
        <p:nvSpPr>
          <p:cNvPr id="24579" name="Content Placeholder 3">
            <a:extLst>
              <a:ext uri="{FF2B5EF4-FFF2-40B4-BE49-F238E27FC236}">
                <a16:creationId xmlns:a16="http://schemas.microsoft.com/office/drawing/2014/main" id="{D58C642B-247D-8501-1C15-836180CDD09F}"/>
              </a:ext>
            </a:extLst>
          </p:cNvPr>
          <p:cNvSpPr txBox="1">
            <a:spLocks/>
          </p:cNvSpPr>
          <p:nvPr/>
        </p:nvSpPr>
        <p:spPr bwMode="auto">
          <a:xfrm>
            <a:off x="839788" y="2565400"/>
            <a:ext cx="993616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bg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marL="742950" marR="0" lvl="1" indent="-285750" algn="just"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Lodged by WAEC with Australia Post:</a:t>
            </a:r>
          </a:p>
          <a:p>
            <a:pPr marL="1143000" marR="0" lvl="2" indent="-228600" algn="just"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From Friday 15 September 2023 (Country Local Governments)</a:t>
            </a:r>
          </a:p>
          <a:p>
            <a:pPr marL="1143000" marR="0" lvl="2" indent="-228600" algn="just"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From Wednesday 20 September 2023 (Metropolitan Local Governments)</a:t>
            </a:r>
          </a:p>
          <a:p>
            <a:pPr marL="742950" marR="0" lvl="1" indent="-285750" algn="just"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Maximise campaigning around the delivery of the election packages</a:t>
            </a:r>
            <a:b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br>
            <a:endPar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7" descr="A picture containing sky&#10;&#10;Description automatically generated">
            <a:extLst>
              <a:ext uri="{FF2B5EF4-FFF2-40B4-BE49-F238E27FC236}">
                <a16:creationId xmlns:a16="http://schemas.microsoft.com/office/drawing/2014/main" id="{0ECA8FF8-3D76-C03D-2D73-2CB47E0FB55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98" r="298"/>
          <a:stretch>
            <a:fillRect/>
          </a:stretch>
        </p:blipFill>
        <p:spPr>
          <a:xfrm>
            <a:off x="0" y="0"/>
            <a:ext cx="12192000" cy="6858000"/>
          </a:xfrm>
        </p:spPr>
      </p:pic>
      <p:pic>
        <p:nvPicPr>
          <p:cNvPr id="14" name="Picture 13" descr="Shape, arrow&#10;&#10;Description automatically generated">
            <a:extLst>
              <a:ext uri="{FF2B5EF4-FFF2-40B4-BE49-F238E27FC236}">
                <a16:creationId xmlns:a16="http://schemas.microsoft.com/office/drawing/2014/main" id="{644358E5-33CA-152F-F0ED-132BCECD43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1204" y="3168544"/>
            <a:ext cx="3690795" cy="3690795"/>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25AA5FA9-763F-3A85-0565-BC86E764E8E3}"/>
              </a:ext>
            </a:extLst>
          </p:cNvPr>
          <p:cNvPicPr>
            <a:picLocks noChangeAspect="1"/>
          </p:cNvPicPr>
          <p:nvPr/>
        </p:nvPicPr>
        <p:blipFill rotWithShape="1">
          <a:blip r:embed="rId5">
            <a:extLst>
              <a:ext uri="{28A0092B-C50C-407E-A947-70E740481C1C}">
                <a14:useLocalDpi xmlns:a14="http://schemas.microsoft.com/office/drawing/2010/main" val="0"/>
              </a:ext>
            </a:extLst>
          </a:blip>
          <a:srcRect l="26342" r="1184"/>
          <a:stretch/>
        </p:blipFill>
        <p:spPr>
          <a:xfrm>
            <a:off x="0" y="-2680"/>
            <a:ext cx="8836182" cy="686068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EF2BC494-76AD-22DA-C69B-AB19BE0E7B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4773" y="1327816"/>
            <a:ext cx="3829509" cy="2914400"/>
          </a:xfrm>
          <a:prstGeom prst="rect">
            <a:avLst/>
          </a:prstGeom>
        </p:spPr>
      </p:pic>
      <p:sp>
        <p:nvSpPr>
          <p:cNvPr id="11" name="Text Placeholder 10">
            <a:extLst>
              <a:ext uri="{FF2B5EF4-FFF2-40B4-BE49-F238E27FC236}">
                <a16:creationId xmlns:a16="http://schemas.microsoft.com/office/drawing/2014/main" id="{DF7C6D01-BAEF-5C36-732A-C394123AC90D}"/>
              </a:ext>
            </a:extLst>
          </p:cNvPr>
          <p:cNvSpPr>
            <a:spLocks noGrp="1"/>
          </p:cNvSpPr>
          <p:nvPr>
            <p:ph type="body" sz="quarter" idx="10"/>
          </p:nvPr>
        </p:nvSpPr>
        <p:spPr>
          <a:xfrm>
            <a:off x="240778" y="5255594"/>
            <a:ext cx="5232921" cy="464569"/>
          </a:xfrm>
        </p:spPr>
        <p:txBody>
          <a:bodyPr>
            <a:noAutofit/>
          </a:bodyPr>
          <a:lstStyle/>
          <a:p>
            <a:r>
              <a:rPr lang="en-AU" sz="3000" dirty="0">
                <a:solidFill>
                  <a:schemeClr val="accent4"/>
                </a:solidFill>
              </a:rPr>
              <a:t>Acknowledgement of Country</a:t>
            </a:r>
          </a:p>
        </p:txBody>
      </p:sp>
      <p:sp>
        <p:nvSpPr>
          <p:cNvPr id="12" name="Text Placeholder 1">
            <a:extLst>
              <a:ext uri="{FF2B5EF4-FFF2-40B4-BE49-F238E27FC236}">
                <a16:creationId xmlns:a16="http://schemas.microsoft.com/office/drawing/2014/main" id="{7AF0E7A7-9EC7-6679-4885-275A087D3A7D}"/>
              </a:ext>
            </a:extLst>
          </p:cNvPr>
          <p:cNvSpPr txBox="1">
            <a:spLocks/>
          </p:cNvSpPr>
          <p:nvPr/>
        </p:nvSpPr>
        <p:spPr>
          <a:xfrm>
            <a:off x="180776" y="3871585"/>
            <a:ext cx="5594548" cy="941424"/>
          </a:xfrm>
          <a:prstGeom prst="rect">
            <a:avLst/>
          </a:prstGeom>
        </p:spPr>
        <p:txBody>
          <a:bodyPr>
            <a:normAutofit fontScale="92500" lnSpcReduction="10000"/>
          </a:bodyPr>
          <a:lstStyle>
            <a:lvl1pPr marL="0" indent="0" algn="l" defTabSz="914400" rtl="0" eaLnBrk="1" latinLnBrk="0" hangingPunct="1">
              <a:lnSpc>
                <a:spcPct val="79000"/>
              </a:lnSpc>
              <a:spcBef>
                <a:spcPts val="1000"/>
              </a:spcBef>
              <a:buFont typeface="Arial" panose="020B0604020202020204" pitchFamily="34" charset="0"/>
              <a:buNone/>
              <a:defRPr sz="2000" kern="1200">
                <a:solidFill>
                  <a:schemeClr val="accent1"/>
                </a:solidFill>
                <a:latin typeface="+mn-lt"/>
                <a:ea typeface="+mn-ea"/>
                <a:cs typeface="+mn-cs"/>
              </a:defRPr>
            </a:lvl1pPr>
            <a:lvl2pPr marL="457200" indent="0" algn="l" defTabSz="914400" rtl="0" eaLnBrk="1" latinLnBrk="0" hangingPunct="1">
              <a:lnSpc>
                <a:spcPct val="79000"/>
              </a:lnSpc>
              <a:spcBef>
                <a:spcPts val="500"/>
              </a:spcBef>
              <a:buFont typeface="Arial" panose="020B0604020202020204" pitchFamily="34" charset="0"/>
              <a:buNone/>
              <a:defRPr sz="1800" kern="1200">
                <a:solidFill>
                  <a:schemeClr val="accent1"/>
                </a:solidFill>
                <a:latin typeface="+mn-lt"/>
                <a:ea typeface="+mn-ea"/>
                <a:cs typeface="+mn-cs"/>
              </a:defRPr>
            </a:lvl2pPr>
            <a:lvl3pPr marL="914400" indent="0" algn="l" defTabSz="914400" rtl="0" eaLnBrk="1" latinLnBrk="0" hangingPunct="1">
              <a:lnSpc>
                <a:spcPct val="79000"/>
              </a:lnSpc>
              <a:spcBef>
                <a:spcPts val="500"/>
              </a:spcBef>
              <a:buFont typeface="Arial" panose="020B0604020202020204" pitchFamily="34" charset="0"/>
              <a:buNone/>
              <a:defRPr sz="1600" kern="1200">
                <a:solidFill>
                  <a:schemeClr val="accent1"/>
                </a:solidFill>
                <a:latin typeface="+mn-lt"/>
                <a:ea typeface="+mn-ea"/>
                <a:cs typeface="+mn-cs"/>
              </a:defRPr>
            </a:lvl3pPr>
            <a:lvl4pPr marL="13716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n-lt"/>
                <a:ea typeface="+mn-ea"/>
                <a:cs typeface="+mn-cs"/>
              </a:defRPr>
            </a:lvl4pPr>
            <a:lvl5pPr marL="18288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3500" dirty="0">
                <a:solidFill>
                  <a:schemeClr val="bg1"/>
                </a:solidFill>
              </a:rPr>
              <a:t>Cr Karen </a:t>
            </a:r>
            <a:r>
              <a:rPr lang="en-AU" sz="3500" dirty="0" err="1">
                <a:solidFill>
                  <a:schemeClr val="bg1"/>
                </a:solidFill>
              </a:rPr>
              <a:t>Chappel</a:t>
            </a:r>
            <a:r>
              <a:rPr lang="en-AU" sz="3500" dirty="0">
                <a:solidFill>
                  <a:schemeClr val="bg1"/>
                </a:solidFill>
              </a:rPr>
              <a:t>, AM JP</a:t>
            </a:r>
          </a:p>
          <a:p>
            <a:r>
              <a:rPr lang="en-AU" sz="3500" b="1" dirty="0">
                <a:solidFill>
                  <a:schemeClr val="bg1"/>
                </a:solidFill>
              </a:rPr>
              <a:t>WALGA President</a:t>
            </a:r>
            <a:endParaRPr lang="en-US" sz="3500" dirty="0">
              <a:solidFill>
                <a:schemeClr val="bg1"/>
              </a:solidFill>
            </a:endParaRPr>
          </a:p>
        </p:txBody>
      </p:sp>
      <p:sp>
        <p:nvSpPr>
          <p:cNvPr id="13" name="TextBox 12">
            <a:extLst>
              <a:ext uri="{FF2B5EF4-FFF2-40B4-BE49-F238E27FC236}">
                <a16:creationId xmlns:a16="http://schemas.microsoft.com/office/drawing/2014/main" id="{223577D2-FB9A-7C9D-0FF0-24A002376CB4}"/>
              </a:ext>
            </a:extLst>
          </p:cNvPr>
          <p:cNvSpPr txBox="1"/>
          <p:nvPr/>
        </p:nvSpPr>
        <p:spPr>
          <a:xfrm>
            <a:off x="240779" y="2644170"/>
            <a:ext cx="5144169" cy="784830"/>
          </a:xfrm>
          <a:prstGeom prst="rect">
            <a:avLst/>
          </a:prstGeom>
          <a:noFill/>
        </p:spPr>
        <p:txBody>
          <a:bodyPr wrap="square" rtlCol="0">
            <a:spAutoFit/>
          </a:bodyPr>
          <a:lstStyle/>
          <a:p>
            <a:r>
              <a:rPr lang="en-US" sz="4500" b="1" dirty="0">
                <a:solidFill>
                  <a:schemeClr val="bg1"/>
                </a:solidFill>
                <a:latin typeface="+mj-lt"/>
              </a:rPr>
              <a:t>Welcome</a:t>
            </a:r>
          </a:p>
        </p:txBody>
      </p:sp>
      <p:cxnSp>
        <p:nvCxnSpPr>
          <p:cNvPr id="15" name="Straight Connector 14">
            <a:extLst>
              <a:ext uri="{FF2B5EF4-FFF2-40B4-BE49-F238E27FC236}">
                <a16:creationId xmlns:a16="http://schemas.microsoft.com/office/drawing/2014/main" id="{0AC86522-37FD-5538-958D-45386E0D1A1A}"/>
              </a:ext>
            </a:extLst>
          </p:cNvPr>
          <p:cNvCxnSpPr>
            <a:cxnSpLocks/>
          </p:cNvCxnSpPr>
          <p:nvPr/>
        </p:nvCxnSpPr>
        <p:spPr>
          <a:xfrm>
            <a:off x="323652" y="3533654"/>
            <a:ext cx="3813316"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26850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626" name="Title 2">
            <a:extLst>
              <a:ext uri="{FF2B5EF4-FFF2-40B4-BE49-F238E27FC236}">
                <a16:creationId xmlns:a16="http://schemas.microsoft.com/office/drawing/2014/main" id="{3C0F7F53-0A16-46E9-3903-EC8EACE76510}"/>
              </a:ext>
            </a:extLst>
          </p:cNvPr>
          <p:cNvSpPr>
            <a:spLocks noGrp="1"/>
          </p:cNvSpPr>
          <p:nvPr>
            <p:ph type="title"/>
          </p:nvPr>
        </p:nvSpPr>
        <p:spPr>
          <a:xfrm>
            <a:off x="612775" y="557213"/>
            <a:ext cx="10972800" cy="1143000"/>
          </a:xfrm>
        </p:spPr>
        <p:txBody>
          <a:bodyPr/>
          <a:lstStyle/>
          <a:p>
            <a:pPr eaLnBrk="1" hangingPunct="1"/>
            <a:r>
              <a:rPr lang="en-AU" altLang="en-US" sz="4000" b="1"/>
              <a:t>POSTAL VOTING</a:t>
            </a:r>
            <a:br>
              <a:rPr lang="en-AU" altLang="en-US" sz="4000" b="1"/>
            </a:br>
            <a:r>
              <a:rPr lang="en-AU" altLang="en-US" sz="4000" b="1"/>
              <a:t>RETURN OF VOTING PACKAGES</a:t>
            </a:r>
            <a:endParaRPr lang="en-AU" altLang="en-US" sz="4000"/>
          </a:p>
        </p:txBody>
      </p:sp>
      <p:sp>
        <p:nvSpPr>
          <p:cNvPr id="26627" name="Content Placeholder 3">
            <a:extLst>
              <a:ext uri="{FF2B5EF4-FFF2-40B4-BE49-F238E27FC236}">
                <a16:creationId xmlns:a16="http://schemas.microsoft.com/office/drawing/2014/main" id="{545E32B7-8C03-4CDB-2EF3-D5BFAC26856F}"/>
              </a:ext>
            </a:extLst>
          </p:cNvPr>
          <p:cNvSpPr txBox="1">
            <a:spLocks/>
          </p:cNvSpPr>
          <p:nvPr/>
        </p:nvSpPr>
        <p:spPr bwMode="auto">
          <a:xfrm>
            <a:off x="1847850" y="2565400"/>
            <a:ext cx="74279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bg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marL="742950" marR="0" lvl="1" indent="-285750" algn="just"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Packages can be posted to the Returning Officer using the supplied reply paid envelope or hand-delivered to the local government office</a:t>
            </a:r>
          </a:p>
          <a:p>
            <a:pPr marL="742950" marR="0" lvl="1" indent="-285750" algn="just"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Numbers returned to WAEC posted on the Commission’s website daily</a:t>
            </a:r>
          </a:p>
          <a:p>
            <a:pPr marL="742950" marR="0" lvl="1" indent="-285750" algn="just"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Typically about 50% of packages are returned within the first 5 business days of delivery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674" name="Title 2">
            <a:extLst>
              <a:ext uri="{FF2B5EF4-FFF2-40B4-BE49-F238E27FC236}">
                <a16:creationId xmlns:a16="http://schemas.microsoft.com/office/drawing/2014/main" id="{10BDEA89-174C-8E0B-B341-0E431EC07203}"/>
              </a:ext>
            </a:extLst>
          </p:cNvPr>
          <p:cNvSpPr>
            <a:spLocks noGrp="1"/>
          </p:cNvSpPr>
          <p:nvPr>
            <p:ph type="title"/>
          </p:nvPr>
        </p:nvSpPr>
        <p:spPr>
          <a:xfrm>
            <a:off x="609600" y="557213"/>
            <a:ext cx="10972800" cy="1143000"/>
          </a:xfrm>
        </p:spPr>
        <p:txBody>
          <a:bodyPr/>
          <a:lstStyle/>
          <a:p>
            <a:pPr eaLnBrk="1" hangingPunct="1"/>
            <a:r>
              <a:rPr lang="en-AU" altLang="en-US" sz="4000" b="1"/>
              <a:t>POSTAL VOTING</a:t>
            </a:r>
            <a:br>
              <a:rPr lang="en-AU" altLang="en-US" sz="4000" b="1"/>
            </a:br>
            <a:r>
              <a:rPr lang="en-AU" altLang="en-US" sz="4000" b="1"/>
              <a:t>CANDIDATE RULES</a:t>
            </a:r>
            <a:endParaRPr lang="en-AU" altLang="en-US" sz="4000"/>
          </a:p>
        </p:txBody>
      </p:sp>
      <p:sp>
        <p:nvSpPr>
          <p:cNvPr id="28675" name="Content Placeholder 3">
            <a:extLst>
              <a:ext uri="{FF2B5EF4-FFF2-40B4-BE49-F238E27FC236}">
                <a16:creationId xmlns:a16="http://schemas.microsoft.com/office/drawing/2014/main" id="{6869B73F-D169-EDC7-5288-B706425E199E}"/>
              </a:ext>
            </a:extLst>
          </p:cNvPr>
          <p:cNvSpPr txBox="1">
            <a:spLocks/>
          </p:cNvSpPr>
          <p:nvPr/>
        </p:nvSpPr>
        <p:spPr bwMode="auto">
          <a:xfrm>
            <a:off x="619125" y="2852738"/>
            <a:ext cx="8794750"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bg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marL="742950" marR="0" lvl="1" indent="-285750" algn="just"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You cannot assist the elector to mark their ballot paper</a:t>
            </a:r>
          </a:p>
          <a:p>
            <a:pPr marL="742950" marR="0" lvl="1" indent="-285750" algn="just"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You or a representative cannot take custody of an envelope in which there is a postal vote</a:t>
            </a:r>
          </a:p>
          <a:p>
            <a:pPr marL="742950" marR="0" lvl="1" indent="-285750" algn="just"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Penalties apply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Title 2">
            <a:extLst>
              <a:ext uri="{FF2B5EF4-FFF2-40B4-BE49-F238E27FC236}">
                <a16:creationId xmlns:a16="http://schemas.microsoft.com/office/drawing/2014/main" id="{FE5681C5-451F-4986-B4FE-C462B353579C}"/>
              </a:ext>
            </a:extLst>
          </p:cNvPr>
          <p:cNvSpPr>
            <a:spLocks noGrp="1"/>
          </p:cNvSpPr>
          <p:nvPr>
            <p:ph type="title"/>
          </p:nvPr>
        </p:nvSpPr>
        <p:spPr>
          <a:xfrm>
            <a:off x="609600" y="595313"/>
            <a:ext cx="10972800" cy="1143000"/>
          </a:xfrm>
        </p:spPr>
        <p:txBody>
          <a:bodyPr/>
          <a:lstStyle/>
          <a:p>
            <a:pPr eaLnBrk="1" hangingPunct="1"/>
            <a:r>
              <a:rPr lang="en-AU" altLang="en-US" sz="4000" b="1"/>
              <a:t>ISSUE OF REPLACEMENT </a:t>
            </a:r>
            <a:br>
              <a:rPr lang="en-AU" altLang="en-US" sz="4000" b="1"/>
            </a:br>
            <a:r>
              <a:rPr lang="en-AU" altLang="en-US" sz="4000" b="1"/>
              <a:t>VOTING PACKAGES</a:t>
            </a:r>
            <a:endParaRPr lang="en-AU" altLang="en-US" sz="4000"/>
          </a:p>
        </p:txBody>
      </p:sp>
      <p:sp>
        <p:nvSpPr>
          <p:cNvPr id="30723" name="Content Placeholder 3">
            <a:extLst>
              <a:ext uri="{FF2B5EF4-FFF2-40B4-BE49-F238E27FC236}">
                <a16:creationId xmlns:a16="http://schemas.microsoft.com/office/drawing/2014/main" id="{82708646-36C6-53ED-EBEC-319C1E10C5BF}"/>
              </a:ext>
            </a:extLst>
          </p:cNvPr>
          <p:cNvSpPr txBox="1">
            <a:spLocks/>
          </p:cNvSpPr>
          <p:nvPr/>
        </p:nvSpPr>
        <p:spPr bwMode="auto">
          <a:xfrm>
            <a:off x="1343025" y="2924175"/>
            <a:ext cx="8424863" cy="27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bg1"/>
                </a:solidFill>
                <a:latin typeface="Calibri" panose="020F0502020204030204" pitchFamily="34" charset="0"/>
              </a:defRPr>
            </a:lvl1pPr>
            <a:lvl2pPr>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marL="457200" marR="0" lvl="1" indent="0" algn="l" defTabSz="914400" rtl="0" eaLnBrk="1" fontAlgn="base" latinLnBrk="0" hangingPunct="1">
              <a:lnSpc>
                <a:spcPct val="100000"/>
              </a:lnSpc>
              <a:spcBef>
                <a:spcPct val="35000"/>
              </a:spcBef>
              <a:spcAft>
                <a:spcPct val="0"/>
              </a:spcAft>
              <a:buClrTx/>
              <a:buSzTx/>
              <a:buFont typeface="Arial" panose="020B0604020202020204" pitchFamily="34" charset="0"/>
              <a:buNone/>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Local Government staff can issue replacement voting papers – the original election package will need to be cancelled first by the local government or WAEC.</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C35F2DC1-2398-B86A-3640-37585E038061}"/>
              </a:ext>
            </a:extLst>
          </p:cNvPr>
          <p:cNvSpPr>
            <a:spLocks noGrp="1"/>
          </p:cNvSpPr>
          <p:nvPr>
            <p:ph type="title"/>
          </p:nvPr>
        </p:nvSpPr>
        <p:spPr/>
        <p:txBody>
          <a:bodyPr/>
          <a:lstStyle/>
          <a:p>
            <a:r>
              <a:rPr lang="en-AU" altLang="en-US" b="1"/>
              <a:t>EARLY VOTING</a:t>
            </a:r>
            <a:endParaRPr lang="en-AU" altLang="en-US"/>
          </a:p>
        </p:txBody>
      </p:sp>
      <p:sp>
        <p:nvSpPr>
          <p:cNvPr id="32771" name="Content Placeholder 2">
            <a:extLst>
              <a:ext uri="{FF2B5EF4-FFF2-40B4-BE49-F238E27FC236}">
                <a16:creationId xmlns:a16="http://schemas.microsoft.com/office/drawing/2014/main" id="{04E8AB2B-CDCA-3448-1B56-243A4D970482}"/>
              </a:ext>
            </a:extLst>
          </p:cNvPr>
          <p:cNvSpPr>
            <a:spLocks noGrp="1"/>
          </p:cNvSpPr>
          <p:nvPr>
            <p:ph idx="1"/>
          </p:nvPr>
        </p:nvSpPr>
        <p:spPr/>
        <p:txBody>
          <a:bodyPr/>
          <a:lstStyle/>
          <a:p>
            <a:r>
              <a:rPr lang="en-AU" altLang="en-US"/>
              <a:t>Early voting to commence as soon as practical after publication of the Election Notice  (proposed publication date 20 September 2023)</a:t>
            </a:r>
          </a:p>
          <a:p>
            <a:r>
              <a:rPr lang="en-AU" altLang="en-US"/>
              <a:t>Early Voting Venues &amp; times will be published in the Election Notice</a:t>
            </a:r>
          </a:p>
          <a:p>
            <a:r>
              <a:rPr lang="en-AU" altLang="en-US"/>
              <a:t>Early voting closes at 4:00pm Friday 20 October 2023</a:t>
            </a:r>
          </a:p>
          <a:p>
            <a:endParaRPr lang="en-AU"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5A0F6AF6-B3B5-52AE-20D5-CC300E0364A1}"/>
              </a:ext>
            </a:extLst>
          </p:cNvPr>
          <p:cNvSpPr>
            <a:spLocks noGrp="1"/>
          </p:cNvSpPr>
          <p:nvPr>
            <p:ph type="title"/>
          </p:nvPr>
        </p:nvSpPr>
        <p:spPr/>
        <p:txBody>
          <a:bodyPr/>
          <a:lstStyle/>
          <a:p>
            <a:r>
              <a:rPr lang="en-AU" altLang="en-US" b="1"/>
              <a:t>POSTAL VOTING</a:t>
            </a:r>
            <a:br>
              <a:rPr lang="en-AU" altLang="en-US" b="1"/>
            </a:br>
            <a:r>
              <a:rPr lang="en-AU" altLang="en-US" b="1"/>
              <a:t>BY APPLICATION</a:t>
            </a:r>
            <a:endParaRPr lang="en-AU" altLang="en-US"/>
          </a:p>
        </p:txBody>
      </p:sp>
      <p:sp>
        <p:nvSpPr>
          <p:cNvPr id="34819" name="Content Placeholder 2">
            <a:extLst>
              <a:ext uri="{FF2B5EF4-FFF2-40B4-BE49-F238E27FC236}">
                <a16:creationId xmlns:a16="http://schemas.microsoft.com/office/drawing/2014/main" id="{886F3AD8-E3F4-B354-14E0-C37508285DFE}"/>
              </a:ext>
            </a:extLst>
          </p:cNvPr>
          <p:cNvSpPr>
            <a:spLocks noGrp="1"/>
          </p:cNvSpPr>
          <p:nvPr>
            <p:ph idx="1"/>
          </p:nvPr>
        </p:nvSpPr>
        <p:spPr/>
        <p:txBody>
          <a:bodyPr/>
          <a:lstStyle/>
          <a:p>
            <a:pPr lvl="1" algn="just" eaLnBrk="1" hangingPunct="1">
              <a:spcBef>
                <a:spcPct val="35000"/>
              </a:spcBef>
            </a:pPr>
            <a:r>
              <a:rPr lang="en-AU" altLang="en-US" sz="3200"/>
              <a:t>Electors who have applied for a postal vote will be sent their election package as soon as practical around the publication of the Election Notice</a:t>
            </a:r>
          </a:p>
          <a:p>
            <a:pPr lvl="1" algn="just" eaLnBrk="1" hangingPunct="1">
              <a:spcBef>
                <a:spcPct val="35000"/>
              </a:spcBef>
            </a:pPr>
            <a:r>
              <a:rPr lang="en-AU" altLang="en-US" sz="3200"/>
              <a:t>Returned Postal Votes can be posted to the Returning Officer using the supplied reply paid envelope or hand-delivered to the local government office</a:t>
            </a:r>
          </a:p>
          <a:p>
            <a:endParaRPr lang="en-AU"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F39D42E6-CB39-A4CC-D591-CF1E52D5EB2E}"/>
              </a:ext>
            </a:extLst>
          </p:cNvPr>
          <p:cNvSpPr>
            <a:spLocks noGrp="1"/>
          </p:cNvSpPr>
          <p:nvPr>
            <p:ph type="title"/>
          </p:nvPr>
        </p:nvSpPr>
        <p:spPr/>
        <p:txBody>
          <a:bodyPr/>
          <a:lstStyle/>
          <a:p>
            <a:r>
              <a:rPr lang="en-AU" altLang="en-US" b="1"/>
              <a:t>ELECTION DAY</a:t>
            </a:r>
            <a:endParaRPr lang="en-AU" altLang="en-US"/>
          </a:p>
        </p:txBody>
      </p:sp>
      <p:sp>
        <p:nvSpPr>
          <p:cNvPr id="36867" name="Content Placeholder 2">
            <a:extLst>
              <a:ext uri="{FF2B5EF4-FFF2-40B4-BE49-F238E27FC236}">
                <a16:creationId xmlns:a16="http://schemas.microsoft.com/office/drawing/2014/main" id="{805F8635-C6C0-B9EA-90B6-FC0ABAD5979C}"/>
              </a:ext>
            </a:extLst>
          </p:cNvPr>
          <p:cNvSpPr>
            <a:spLocks noGrp="1"/>
          </p:cNvSpPr>
          <p:nvPr>
            <p:ph idx="1"/>
          </p:nvPr>
        </p:nvSpPr>
        <p:spPr/>
        <p:txBody>
          <a:bodyPr/>
          <a:lstStyle/>
          <a:p>
            <a:pPr lvl="1" algn="just" eaLnBrk="1" hangingPunct="1">
              <a:spcBef>
                <a:spcPct val="35000"/>
              </a:spcBef>
            </a:pPr>
            <a:r>
              <a:rPr lang="en-AU" altLang="en-US" sz="3200"/>
              <a:t>Electors can vote at any polling place in the district on election day.</a:t>
            </a:r>
          </a:p>
          <a:p>
            <a:pPr lvl="1" algn="just" eaLnBrk="1" hangingPunct="1">
              <a:spcBef>
                <a:spcPct val="35000"/>
              </a:spcBef>
            </a:pPr>
            <a:r>
              <a:rPr lang="en-AU" altLang="en-US" sz="3200"/>
              <a:t>At least one polling place must be opened between 8:00am &amp; 6:00pm</a:t>
            </a:r>
          </a:p>
          <a:p>
            <a:pPr lvl="1" algn="just" eaLnBrk="1" hangingPunct="1">
              <a:spcBef>
                <a:spcPct val="35000"/>
              </a:spcBef>
            </a:pPr>
            <a:r>
              <a:rPr lang="en-AU" altLang="en-US" sz="3200"/>
              <a:t>Other polling places can be open for different hours</a:t>
            </a:r>
          </a:p>
          <a:p>
            <a:endParaRPr lang="en-AU"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8914" name="Title 2">
            <a:extLst>
              <a:ext uri="{FF2B5EF4-FFF2-40B4-BE49-F238E27FC236}">
                <a16:creationId xmlns:a16="http://schemas.microsoft.com/office/drawing/2014/main" id="{22BA1A5D-ECB8-6637-F26C-664A28A2990D}"/>
              </a:ext>
            </a:extLst>
          </p:cNvPr>
          <p:cNvSpPr>
            <a:spLocks noGrp="1"/>
          </p:cNvSpPr>
          <p:nvPr>
            <p:ph type="title"/>
          </p:nvPr>
        </p:nvSpPr>
        <p:spPr>
          <a:xfrm>
            <a:off x="609600" y="557213"/>
            <a:ext cx="10972800" cy="1143000"/>
          </a:xfrm>
        </p:spPr>
        <p:txBody>
          <a:bodyPr/>
          <a:lstStyle/>
          <a:p>
            <a:pPr eaLnBrk="1" hangingPunct="1"/>
            <a:r>
              <a:rPr lang="en-AU" altLang="en-US" sz="4000" b="1"/>
              <a:t>ELECTION DAY</a:t>
            </a:r>
            <a:br>
              <a:rPr lang="en-AU" altLang="en-US" sz="4000" b="1"/>
            </a:br>
            <a:r>
              <a:rPr lang="en-AU" altLang="en-US" sz="4000" b="1"/>
              <a:t>CLOSE OF POLL  6.00PM</a:t>
            </a:r>
            <a:endParaRPr lang="en-AU" altLang="en-US" sz="4000"/>
          </a:p>
        </p:txBody>
      </p:sp>
      <p:sp>
        <p:nvSpPr>
          <p:cNvPr id="38915" name="Content Placeholder 3">
            <a:extLst>
              <a:ext uri="{FF2B5EF4-FFF2-40B4-BE49-F238E27FC236}">
                <a16:creationId xmlns:a16="http://schemas.microsoft.com/office/drawing/2014/main" id="{9DF28E35-7309-B0ED-7F50-9808136C8D36}"/>
              </a:ext>
            </a:extLst>
          </p:cNvPr>
          <p:cNvSpPr txBox="1">
            <a:spLocks/>
          </p:cNvSpPr>
          <p:nvPr/>
        </p:nvSpPr>
        <p:spPr bwMode="auto">
          <a:xfrm>
            <a:off x="1127125" y="2565400"/>
            <a:ext cx="92170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bg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marL="742950" marR="0" lvl="1" indent="-285750" algn="just"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Ballot Boxes are opened and votes are counted.</a:t>
            </a:r>
          </a:p>
          <a:p>
            <a:pPr marL="742950" marR="0" lvl="1" indent="-285750" algn="just"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Optional preferential counting method used. (Mayoral count completed first then Councillor)</a:t>
            </a:r>
          </a:p>
          <a:p>
            <a:pPr marL="742950" marR="0" lvl="1" indent="-285750" algn="just"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Scrutineers</a:t>
            </a:r>
          </a:p>
          <a:p>
            <a:pPr marL="742950" marR="0" lvl="1" indent="-285750" algn="just"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The Returning Officer may declare the results on the Monday after election day</a:t>
            </a:r>
          </a:p>
          <a:p>
            <a:pPr marL="742950" marR="0" lvl="1" indent="-285750" algn="just"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Results are posted onto the Commission’s election website </a:t>
            </a:r>
            <a:r>
              <a:rPr kumimoji="0" lang="en-AU" altLang="en-US" sz="2400" b="1" i="0" u="sng"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www.elections.wa.gov.au</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62" name="Title 2">
            <a:extLst>
              <a:ext uri="{FF2B5EF4-FFF2-40B4-BE49-F238E27FC236}">
                <a16:creationId xmlns:a16="http://schemas.microsoft.com/office/drawing/2014/main" id="{7F3775C9-3C47-2846-98E1-8648215DA7F9}"/>
              </a:ext>
            </a:extLst>
          </p:cNvPr>
          <p:cNvSpPr>
            <a:spLocks noGrp="1"/>
          </p:cNvSpPr>
          <p:nvPr>
            <p:ph type="title"/>
          </p:nvPr>
        </p:nvSpPr>
        <p:spPr>
          <a:xfrm>
            <a:off x="612775" y="557213"/>
            <a:ext cx="10972800" cy="1143000"/>
          </a:xfrm>
        </p:spPr>
        <p:txBody>
          <a:bodyPr/>
          <a:lstStyle/>
          <a:p>
            <a:pPr eaLnBrk="1" hangingPunct="1"/>
            <a:r>
              <a:rPr lang="en-AU" altLang="en-US" sz="4000" b="1"/>
              <a:t>AUTHORISATION OF ELECTORAL  MATERIAL</a:t>
            </a:r>
            <a:endParaRPr lang="en-AU" altLang="en-US" sz="4000"/>
          </a:p>
        </p:txBody>
      </p:sp>
      <p:sp>
        <p:nvSpPr>
          <p:cNvPr id="40963" name="Content Placeholder 3">
            <a:extLst>
              <a:ext uri="{FF2B5EF4-FFF2-40B4-BE49-F238E27FC236}">
                <a16:creationId xmlns:a16="http://schemas.microsoft.com/office/drawing/2014/main" id="{136B66CA-959D-B729-D9CF-E15E4386510B}"/>
              </a:ext>
            </a:extLst>
          </p:cNvPr>
          <p:cNvSpPr txBox="1">
            <a:spLocks noChangeArrowheads="1"/>
          </p:cNvSpPr>
          <p:nvPr/>
        </p:nvSpPr>
        <p:spPr bwMode="auto">
          <a:xfrm>
            <a:off x="1127125" y="2327275"/>
            <a:ext cx="928846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bg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marL="742950" marR="0" lvl="1" indent="-285750" algn="just"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Handbills, pamphlets, notices, letters and other printed articles – must have NAME and ADDRESS of person authorising and the NAME and ADDRESS of printer</a:t>
            </a:r>
          </a:p>
          <a:p>
            <a:pPr marL="742950" marR="0" lvl="1" indent="-285750" algn="just"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The address must NOT be a post office box</a:t>
            </a:r>
          </a:p>
          <a:p>
            <a:pPr marL="742950" marR="0" lvl="1" indent="-285750" algn="just" defTabSz="914400" rtl="0" eaLnBrk="1" fontAlgn="base" latinLnBrk="0" hangingPunct="1">
              <a:lnSpc>
                <a:spcPct val="100000"/>
              </a:lnSpc>
              <a:spcBef>
                <a:spcPct val="35000"/>
              </a:spcBef>
              <a:spcAft>
                <a:spcPct val="0"/>
              </a:spcAft>
              <a:buClrTx/>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All online election material requires the NAME and ADDRESS of the person authorising the material</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3010" name="Title 2">
            <a:extLst>
              <a:ext uri="{FF2B5EF4-FFF2-40B4-BE49-F238E27FC236}">
                <a16:creationId xmlns:a16="http://schemas.microsoft.com/office/drawing/2014/main" id="{0B29C119-46BB-A114-6673-72D53417172F}"/>
              </a:ext>
            </a:extLst>
          </p:cNvPr>
          <p:cNvSpPr>
            <a:spLocks noGrp="1"/>
          </p:cNvSpPr>
          <p:nvPr>
            <p:ph type="title"/>
          </p:nvPr>
        </p:nvSpPr>
        <p:spPr>
          <a:xfrm>
            <a:off x="609600" y="557213"/>
            <a:ext cx="10972800" cy="1143000"/>
          </a:xfrm>
        </p:spPr>
        <p:txBody>
          <a:bodyPr/>
          <a:lstStyle/>
          <a:p>
            <a:pPr eaLnBrk="1" hangingPunct="1"/>
            <a:r>
              <a:rPr lang="en-AU" altLang="en-US" sz="4000" b="1"/>
              <a:t>SCRUTINEERS</a:t>
            </a:r>
            <a:endParaRPr lang="en-AU" altLang="en-US" sz="4000"/>
          </a:p>
        </p:txBody>
      </p:sp>
      <p:sp>
        <p:nvSpPr>
          <p:cNvPr id="6" name="Content Placeholder 3">
            <a:extLst>
              <a:ext uri="{FF2B5EF4-FFF2-40B4-BE49-F238E27FC236}">
                <a16:creationId xmlns:a16="http://schemas.microsoft.com/office/drawing/2014/main" id="{F2C00309-1193-8E82-CDF0-23131393699A}"/>
              </a:ext>
            </a:extLst>
          </p:cNvPr>
          <p:cNvSpPr txBox="1">
            <a:spLocks/>
          </p:cNvSpPr>
          <p:nvPr/>
        </p:nvSpPr>
        <p:spPr>
          <a:xfrm>
            <a:off x="1271588" y="2565400"/>
            <a:ext cx="8218487" cy="4525963"/>
          </a:xfrm>
          <a:prstGeom prst="rect">
            <a:avLst/>
          </a:prstGeom>
        </p:spPr>
        <p:txBody>
          <a:bodyPr lIns="9000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742950" marR="0" lvl="1" indent="-285750" algn="l" defTabSz="914400" rtl="0" eaLnBrk="1" fontAlgn="auto" latinLnBrk="0" hangingPunct="1">
              <a:lnSpc>
                <a:spcPct val="100000"/>
              </a:lnSpc>
              <a:spcBef>
                <a:spcPct val="35000"/>
              </a:spcBef>
              <a:spcAft>
                <a:spcPts val="0"/>
              </a:spcAft>
              <a:buClrTx/>
              <a:buSzTx/>
              <a:buFont typeface="Arial" panose="020B0604020202020204" pitchFamily="34" charset="0"/>
              <a:buChar char="–"/>
              <a:tabLst/>
              <a:defRPr/>
            </a:pPr>
            <a:r>
              <a:rPr kumimoji="0" lang="en-AU" altLang="en-US" sz="2400" b="0" i="0" u="none" strike="noStrike" kern="1200" cap="none" spc="0" normalizeH="0" baseline="0" noProof="0" dirty="0">
                <a:ln>
                  <a:noFill/>
                </a:ln>
                <a:solidFill>
                  <a:prstClr val="white"/>
                </a:solidFill>
                <a:effectLst/>
                <a:uLnTx/>
                <a:uFillTx/>
                <a:latin typeface="Calibri"/>
                <a:ea typeface="+mn-ea"/>
                <a:cs typeface="+mn-cs"/>
              </a:rPr>
              <a:t>Appointment Form</a:t>
            </a:r>
          </a:p>
          <a:p>
            <a:pPr marL="742950" marR="0" lvl="1" indent="0" algn="l" defTabSz="914400" rtl="0" eaLnBrk="1" fontAlgn="auto" latinLnBrk="0" hangingPunct="1">
              <a:lnSpc>
                <a:spcPct val="100000"/>
              </a:lnSpc>
              <a:spcBef>
                <a:spcPct val="35000"/>
              </a:spcBef>
              <a:spcAft>
                <a:spcPts val="0"/>
              </a:spcAft>
              <a:buClrTx/>
              <a:buSzTx/>
              <a:buFont typeface="Arial" panose="020B0604020202020204" pitchFamily="34" charset="0"/>
              <a:buChar char="•"/>
              <a:tabLst/>
              <a:defRPr/>
            </a:pPr>
            <a:r>
              <a:rPr kumimoji="0" lang="en-AU" altLang="en-US" sz="2400" b="0" i="0" u="none" strike="noStrike" kern="1200" cap="none" spc="0" normalizeH="0" baseline="0" noProof="0" dirty="0">
                <a:ln>
                  <a:noFill/>
                </a:ln>
                <a:solidFill>
                  <a:prstClr val="white"/>
                </a:solidFill>
                <a:effectLst/>
                <a:uLnTx/>
                <a:uFillTx/>
                <a:latin typeface="Calibri"/>
                <a:ea typeface="+mn-ea"/>
                <a:cs typeface="+mn-cs"/>
              </a:rPr>
              <a:t>  Must be appointed by a candidate</a:t>
            </a:r>
          </a:p>
          <a:p>
            <a:pPr marL="741600" marR="0" lvl="1" indent="-284400" algn="l" defTabSz="914400" rtl="0" eaLnBrk="1" fontAlgn="auto" latinLnBrk="0" hangingPunct="1">
              <a:lnSpc>
                <a:spcPct val="100000"/>
              </a:lnSpc>
              <a:spcBef>
                <a:spcPct val="35000"/>
              </a:spcBef>
              <a:spcAft>
                <a:spcPts val="0"/>
              </a:spcAft>
              <a:buClrTx/>
              <a:buSzTx/>
              <a:buFont typeface="Symbol" panose="05050102010706020507" pitchFamily="18" charset="2"/>
              <a:buChar char="-"/>
              <a:tabLst/>
              <a:defRPr/>
            </a:pPr>
            <a:r>
              <a:rPr kumimoji="0" lang="en-AU" altLang="en-US" sz="2400" b="0" i="0" u="none" strike="noStrike" kern="1200" cap="none" spc="0" normalizeH="0" baseline="0" noProof="0" dirty="0">
                <a:ln>
                  <a:noFill/>
                </a:ln>
                <a:solidFill>
                  <a:prstClr val="white"/>
                </a:solidFill>
                <a:effectLst/>
                <a:uLnTx/>
                <a:uFillTx/>
                <a:latin typeface="Calibri"/>
                <a:ea typeface="+mn-ea"/>
                <a:cs typeface="+mn-cs"/>
              </a:rPr>
              <a:t>Refer to </a:t>
            </a:r>
            <a:r>
              <a:rPr kumimoji="0" lang="en-AU" altLang="en-US" sz="2400" b="0" i="1" u="none" strike="noStrike" kern="1200" cap="none" spc="0" normalizeH="0" baseline="0" noProof="0" dirty="0">
                <a:ln>
                  <a:noFill/>
                </a:ln>
                <a:solidFill>
                  <a:prstClr val="white"/>
                </a:solidFill>
                <a:effectLst/>
                <a:uLnTx/>
                <a:uFillTx/>
                <a:latin typeface="Calibri"/>
                <a:ea typeface="+mn-ea"/>
                <a:cs typeface="+mn-cs"/>
              </a:rPr>
              <a:t>Information for Scrutineers available on the WAEC website </a:t>
            </a:r>
            <a:r>
              <a:rPr kumimoji="0" lang="en-AU" altLang="en-US" sz="2400" b="0" i="0" u="none" strike="noStrike" kern="1200" cap="none" spc="0" normalizeH="0" baseline="0" noProof="0" dirty="0">
                <a:ln>
                  <a:noFill/>
                </a:ln>
                <a:solidFill>
                  <a:prstClr val="white"/>
                </a:solidFill>
                <a:effectLst/>
                <a:uLnTx/>
                <a:uFillTx/>
                <a:latin typeface="Calibri"/>
                <a:ea typeface="+mn-ea"/>
                <a:cs typeface="+mn-cs"/>
              </a:rPr>
              <a:t>for rights and obligations</a:t>
            </a:r>
          </a:p>
          <a:p>
            <a:pPr marL="742950" marR="0" lvl="1" indent="0" algn="l" defTabSz="914400" rtl="0" eaLnBrk="1" fontAlgn="auto" latinLnBrk="0" hangingPunct="1">
              <a:lnSpc>
                <a:spcPct val="100000"/>
              </a:lnSpc>
              <a:spcBef>
                <a:spcPct val="35000"/>
              </a:spcBef>
              <a:spcAft>
                <a:spcPts val="0"/>
              </a:spcAft>
              <a:buClrTx/>
              <a:buSzTx/>
              <a:buFont typeface="Arial" panose="020B0604020202020204" pitchFamily="34" charset="0"/>
              <a:buChar char="•"/>
              <a:tabLst/>
              <a:defRPr/>
            </a:pPr>
            <a:endParaRPr kumimoji="0" lang="en-AU" altLang="en-US" sz="24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ct val="35000"/>
              </a:spcBef>
              <a:spcAft>
                <a:spcPts val="0"/>
              </a:spcAft>
              <a:buClrTx/>
              <a:buSzTx/>
              <a:buFont typeface="Symbol" panose="05050102010706020507" pitchFamily="18" charset="2"/>
              <a:buChar char="-"/>
              <a:tabLst/>
              <a:defRPr/>
            </a:pPr>
            <a:endParaRPr kumimoji="0" lang="en-AU" altLang="en-US" sz="27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C068AB87-5049-5A2B-58C3-6C829C10807C}"/>
              </a:ext>
            </a:extLst>
          </p:cNvPr>
          <p:cNvSpPr txBox="1">
            <a:spLocks/>
          </p:cNvSpPr>
          <p:nvPr/>
        </p:nvSpPr>
        <p:spPr bwMode="auto">
          <a:xfrm>
            <a:off x="2205038" y="3573463"/>
            <a:ext cx="7772400"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bg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n-AU" altLang="en-US" sz="4400" b="1" i="0" u="none" strike="noStrike" kern="1200" cap="none" spc="0" normalizeH="0" baseline="0" noProof="0">
                <a:ln>
                  <a:noFill/>
                </a:ln>
                <a:solidFill>
                  <a:srgbClr val="002060"/>
                </a:solidFill>
                <a:effectLst/>
                <a:uLnTx/>
                <a:uFillTx/>
                <a:latin typeface="Calibri" panose="020F0502020204030204" pitchFamily="34" charset="0"/>
                <a:ea typeface="+mn-ea"/>
                <a:cs typeface="Arial" panose="020B0604020202020204" pitchFamily="34" charset="0"/>
              </a:rPr>
            </a:br>
            <a:br>
              <a:rPr kumimoji="0" lang="en-AU" altLang="en-US" sz="4400" b="1" i="0" u="none" strike="noStrike" kern="1200" cap="none" spc="0" normalizeH="0" baseline="0" noProof="0">
                <a:ln>
                  <a:noFill/>
                </a:ln>
                <a:solidFill>
                  <a:srgbClr val="002060"/>
                </a:solidFill>
                <a:effectLst/>
                <a:uLnTx/>
                <a:uFillTx/>
                <a:latin typeface="Calibri" panose="020F0502020204030204" pitchFamily="34" charset="0"/>
                <a:ea typeface="+mn-ea"/>
                <a:cs typeface="Arial" panose="020B0604020202020204" pitchFamily="34" charset="0"/>
              </a:rPr>
            </a:br>
            <a:r>
              <a:rPr kumimoji="0" lang="en-AU" altLang="en-US" sz="4000" b="1"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2023 LOCAL GOVERNMENT </a:t>
            </a:r>
            <a:br>
              <a:rPr kumimoji="0" lang="en-AU" altLang="en-US" sz="4000" b="1"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br>
            <a:r>
              <a:rPr kumimoji="0" lang="en-AU" altLang="en-US" sz="4000" b="1"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ORDINARY ELECTION </a:t>
            </a:r>
            <a:br>
              <a:rPr kumimoji="0" lang="en-AU" altLang="en-US" sz="4000" b="1" i="0" u="none" strike="noStrike" kern="1200" cap="none" spc="0" normalizeH="0" baseline="0" noProof="0">
                <a:ln>
                  <a:noFill/>
                </a:ln>
                <a:solidFill>
                  <a:srgbClr val="002060"/>
                </a:solidFill>
                <a:effectLst/>
                <a:uLnTx/>
                <a:uFillTx/>
                <a:latin typeface="Calibri" panose="020F0502020204030204" pitchFamily="34" charset="0"/>
                <a:ea typeface="+mn-ea"/>
                <a:cs typeface="Arial" panose="020B0604020202020204" pitchFamily="34" charset="0"/>
              </a:rPr>
            </a:br>
            <a:r>
              <a:rPr kumimoji="0" lang="en-AU" altLang="en-US" sz="4000" b="1"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21 OCTOBER 2023</a:t>
            </a:r>
          </a:p>
          <a:p>
            <a:pPr marL="0" marR="0" lvl="0" indent="0" algn="ctr" defTabSz="914400" rtl="0" eaLnBrk="1" fontAlgn="base" latinLnBrk="0" hangingPunct="1">
              <a:lnSpc>
                <a:spcPct val="100000"/>
              </a:lnSpc>
              <a:spcBef>
                <a:spcPts val="2400"/>
              </a:spcBef>
              <a:spcAft>
                <a:spcPct val="0"/>
              </a:spcAft>
              <a:buClrTx/>
              <a:buSzTx/>
              <a:buFont typeface="Arial" panose="020B0604020202020204" pitchFamily="34" charset="0"/>
              <a:buNone/>
              <a:tabLst/>
              <a:defRPr/>
            </a:pPr>
            <a:r>
              <a:rPr kumimoji="0" lang="en-AU" altLang="en-US" sz="3200" b="0" i="0" u="none" strike="noStrike" kern="1200" cap="none" spc="0" normalizeH="0" baseline="0" noProof="0">
                <a:ln>
                  <a:noFill/>
                </a:ln>
                <a:solidFill>
                  <a:srgbClr val="002060"/>
                </a:solidFill>
                <a:effectLst/>
                <a:uLnTx/>
                <a:uFillTx/>
                <a:latin typeface="Calibri" panose="020F0502020204030204" pitchFamily="34" charset="0"/>
                <a:ea typeface="+mn-ea"/>
                <a:cs typeface="Arial" panose="020B0604020202020204" pitchFamily="34" charset="0"/>
              </a:rPr>
              <a:t> </a:t>
            </a:r>
            <a:br>
              <a:rPr kumimoji="0" lang="en-AU" altLang="en-US" sz="4400" b="0" i="0" u="none" strike="noStrike" kern="1200" cap="none" spc="0" normalizeH="0" baseline="0" noProof="0">
                <a:ln>
                  <a:noFill/>
                </a:ln>
                <a:solidFill>
                  <a:srgbClr val="002060"/>
                </a:solidFill>
                <a:effectLst/>
                <a:uLnTx/>
                <a:uFillTx/>
                <a:latin typeface="Calibri" panose="020F0502020204030204" pitchFamily="34" charset="0"/>
                <a:ea typeface="+mn-ea"/>
                <a:cs typeface="Arial" panose="020B0604020202020204" pitchFamily="34" charset="0"/>
              </a:rPr>
            </a:br>
            <a:endParaRPr kumimoji="0" lang="en-AU" altLang="en-US" sz="4400" b="0" i="0" u="none" strike="noStrike" kern="1200" cap="none" spc="0" normalizeH="0" baseline="0" noProof="0">
              <a:ln>
                <a:noFill/>
              </a:ln>
              <a:solidFill>
                <a:srgbClr val="00206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C078CF-00AB-6D8F-6033-DB99E651A7BC}"/>
              </a:ext>
            </a:extLst>
          </p:cNvPr>
          <p:cNvSpPr>
            <a:spLocks noGrp="1"/>
          </p:cNvSpPr>
          <p:nvPr>
            <p:ph type="body" sz="quarter" idx="4294967295"/>
          </p:nvPr>
        </p:nvSpPr>
        <p:spPr>
          <a:xfrm>
            <a:off x="4038132" y="6136321"/>
            <a:ext cx="5163741" cy="721681"/>
          </a:xfrm>
        </p:spPr>
        <p:txBody>
          <a:bodyPr/>
          <a:lstStyle/>
          <a:p>
            <a:pPr>
              <a:lnSpc>
                <a:spcPct val="100000"/>
              </a:lnSpc>
            </a:pPr>
            <a:r>
              <a:rPr lang="en-US" sz="1200" dirty="0">
                <a:solidFill>
                  <a:srgbClr val="E7A615"/>
                </a:solidFill>
              </a:rPr>
              <a:t>Pictured left: </a:t>
            </a:r>
            <a:r>
              <a:rPr lang="en-US" sz="1200" dirty="0">
                <a:solidFill>
                  <a:srgbClr val="D8AF19"/>
                </a:solidFill>
              </a:rPr>
              <a:t>Artwork</a:t>
            </a:r>
            <a:r>
              <a:rPr lang="en-US" sz="1200" dirty="0">
                <a:solidFill>
                  <a:srgbClr val="E7A615"/>
                </a:solidFill>
              </a:rPr>
              <a:t> by Jade Dolman, a young Whadjuk/Ballardong Nyoongar, Eastern Arrernte, Irish woman from Perth.</a:t>
            </a:r>
          </a:p>
        </p:txBody>
      </p:sp>
    </p:spTree>
    <p:extLst>
      <p:ext uri="{BB962C8B-B14F-4D97-AF65-F5344CB8AC3E}">
        <p14:creationId xmlns:p14="http://schemas.microsoft.com/office/powerpoint/2010/main" val="33564619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8" descr="A picture containing outdoor, sky, city, nature&#10;&#10;Description automatically generated">
            <a:extLst>
              <a:ext uri="{FF2B5EF4-FFF2-40B4-BE49-F238E27FC236}">
                <a16:creationId xmlns:a16="http://schemas.microsoft.com/office/drawing/2014/main" id="{B3FF3562-4B77-081C-EA8C-079A3CD1D20A}"/>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28909" b="28909"/>
          <a:stretch/>
        </p:blipFill>
        <p:spPr>
          <a:xfrm>
            <a:off x="0" y="0"/>
            <a:ext cx="12192000" cy="6858000"/>
          </a:xfrm>
        </p:spPr>
      </p:pic>
      <p:pic>
        <p:nvPicPr>
          <p:cNvPr id="14" name="Picture 13" descr="Shape, arrow&#10;&#10;Description automatically generated">
            <a:extLst>
              <a:ext uri="{FF2B5EF4-FFF2-40B4-BE49-F238E27FC236}">
                <a16:creationId xmlns:a16="http://schemas.microsoft.com/office/drawing/2014/main" id="{644358E5-33CA-152F-F0ED-132BCECD43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1204" y="3168544"/>
            <a:ext cx="3690795" cy="3690795"/>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25AA5FA9-763F-3A85-0565-BC86E764E8E3}"/>
              </a:ext>
            </a:extLst>
          </p:cNvPr>
          <p:cNvPicPr>
            <a:picLocks noChangeAspect="1"/>
          </p:cNvPicPr>
          <p:nvPr/>
        </p:nvPicPr>
        <p:blipFill rotWithShape="1">
          <a:blip r:embed="rId5">
            <a:extLst>
              <a:ext uri="{28A0092B-C50C-407E-A947-70E740481C1C}">
                <a14:useLocalDpi xmlns:a14="http://schemas.microsoft.com/office/drawing/2010/main" val="0"/>
              </a:ext>
            </a:extLst>
          </a:blip>
          <a:srcRect l="26342" r="1184"/>
          <a:stretch/>
        </p:blipFill>
        <p:spPr>
          <a:xfrm>
            <a:off x="0" y="-2680"/>
            <a:ext cx="8836182" cy="6860680"/>
          </a:xfrm>
          <a:prstGeom prst="rect">
            <a:avLst/>
          </a:prstGeom>
        </p:spPr>
      </p:pic>
      <p:sp>
        <p:nvSpPr>
          <p:cNvPr id="3" name="Title 2">
            <a:extLst>
              <a:ext uri="{FF2B5EF4-FFF2-40B4-BE49-F238E27FC236}">
                <a16:creationId xmlns:a16="http://schemas.microsoft.com/office/drawing/2014/main" id="{C4DD2C84-089B-971F-277B-513B73DE30C4}"/>
              </a:ext>
            </a:extLst>
          </p:cNvPr>
          <p:cNvSpPr>
            <a:spLocks noGrp="1"/>
          </p:cNvSpPr>
          <p:nvPr>
            <p:ph type="title"/>
          </p:nvPr>
        </p:nvSpPr>
        <p:spPr>
          <a:xfrm>
            <a:off x="0" y="3051716"/>
            <a:ext cx="5880100" cy="1822407"/>
          </a:xfrm>
        </p:spPr>
        <p:txBody>
          <a:bodyPr>
            <a:normAutofit fontScale="90000"/>
          </a:bodyPr>
          <a:lstStyle/>
          <a:p>
            <a:r>
              <a:rPr lang="en-AU" sz="4000" dirty="0">
                <a:solidFill>
                  <a:schemeClr val="accent4"/>
                </a:solidFill>
              </a:rPr>
              <a:t>Mustafa </a:t>
            </a:r>
            <a:r>
              <a:rPr lang="en-AU" sz="4000" dirty="0" err="1">
                <a:solidFill>
                  <a:schemeClr val="accent4"/>
                </a:solidFill>
              </a:rPr>
              <a:t>Yildiz</a:t>
            </a:r>
            <a:br>
              <a:rPr lang="en-AU" sz="3900" dirty="0"/>
            </a:br>
            <a:r>
              <a:rPr lang="en-AU" sz="3700" b="0" dirty="0"/>
              <a:t>Director Support &amp; Engagement</a:t>
            </a:r>
            <a:br>
              <a:rPr lang="en-AU" sz="3700" dirty="0"/>
            </a:br>
            <a:r>
              <a:rPr lang="en-AU" sz="3700" dirty="0"/>
              <a:t>Department of Local Government Sport &amp; Cultural Industries</a:t>
            </a:r>
          </a:p>
        </p:txBody>
      </p:sp>
      <p:pic>
        <p:nvPicPr>
          <p:cNvPr id="7" name="Picture 6">
            <a:extLst>
              <a:ext uri="{FF2B5EF4-FFF2-40B4-BE49-F238E27FC236}">
                <a16:creationId xmlns:a16="http://schemas.microsoft.com/office/drawing/2014/main" id="{6B69F10F-6AE0-59B5-AAC5-42E733326131}"/>
              </a:ext>
            </a:extLst>
          </p:cNvPr>
          <p:cNvPicPr>
            <a:picLocks noChangeAspect="1"/>
          </p:cNvPicPr>
          <p:nvPr/>
        </p:nvPicPr>
        <p:blipFill>
          <a:blip r:embed="rId6"/>
          <a:stretch>
            <a:fillRect/>
          </a:stretch>
        </p:blipFill>
        <p:spPr>
          <a:xfrm>
            <a:off x="136423" y="5677504"/>
            <a:ext cx="2742786" cy="889057"/>
          </a:xfrm>
          <a:prstGeom prst="rect">
            <a:avLst/>
          </a:prstGeom>
        </p:spPr>
      </p:pic>
    </p:spTree>
    <p:extLst>
      <p:ext uri="{BB962C8B-B14F-4D97-AF65-F5344CB8AC3E}">
        <p14:creationId xmlns:p14="http://schemas.microsoft.com/office/powerpoint/2010/main" val="2410385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6D338-4B7C-B800-F08A-34B0E4CC7C3C}"/>
              </a:ext>
            </a:extLst>
          </p:cNvPr>
          <p:cNvSpPr>
            <a:spLocks noGrp="1"/>
          </p:cNvSpPr>
          <p:nvPr>
            <p:ph type="ctrTitle"/>
          </p:nvPr>
        </p:nvSpPr>
        <p:spPr/>
        <p:txBody>
          <a:bodyPr/>
          <a:lstStyle/>
          <a:p>
            <a:r>
              <a:rPr lang="en-US" dirty="0"/>
              <a:t>Becoming an Elected Member</a:t>
            </a:r>
            <a:endParaRPr lang="en-AU" dirty="0"/>
          </a:p>
        </p:txBody>
      </p:sp>
      <p:sp>
        <p:nvSpPr>
          <p:cNvPr id="3" name="Subtitle 2">
            <a:extLst>
              <a:ext uri="{FF2B5EF4-FFF2-40B4-BE49-F238E27FC236}">
                <a16:creationId xmlns:a16="http://schemas.microsoft.com/office/drawing/2014/main" id="{BCA977DA-B256-9E30-CA9D-6B1AD61421D5}"/>
              </a:ext>
            </a:extLst>
          </p:cNvPr>
          <p:cNvSpPr>
            <a:spLocks noGrp="1"/>
          </p:cNvSpPr>
          <p:nvPr>
            <p:ph type="subTitle" idx="1"/>
          </p:nvPr>
        </p:nvSpPr>
        <p:spPr/>
        <p:txBody>
          <a:bodyPr/>
          <a:lstStyle/>
          <a:p>
            <a:r>
              <a:rPr lang="en-US" dirty="0"/>
              <a:t>Department of Local Government, Sport and Cultural Industries</a:t>
            </a:r>
            <a:endParaRPr lang="en-AU" dirty="0"/>
          </a:p>
        </p:txBody>
      </p:sp>
    </p:spTree>
    <p:extLst>
      <p:ext uri="{BB962C8B-B14F-4D97-AF65-F5344CB8AC3E}">
        <p14:creationId xmlns:p14="http://schemas.microsoft.com/office/powerpoint/2010/main" val="18678572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00098-17BE-D343-B713-171ABC841EC3}"/>
              </a:ext>
            </a:extLst>
          </p:cNvPr>
          <p:cNvSpPr>
            <a:spLocks noGrp="1"/>
          </p:cNvSpPr>
          <p:nvPr>
            <p:ph type="title"/>
          </p:nvPr>
        </p:nvSpPr>
        <p:spPr>
          <a:xfrm>
            <a:off x="838200" y="595977"/>
            <a:ext cx="8382000" cy="690563"/>
          </a:xfrm>
        </p:spPr>
        <p:txBody>
          <a:bodyPr/>
          <a:lstStyle/>
          <a:p>
            <a:r>
              <a:rPr lang="en-US" dirty="0"/>
              <a:t>About DLGSC and Our Role</a:t>
            </a:r>
            <a:endParaRPr lang="en-AU" i="1" dirty="0"/>
          </a:p>
        </p:txBody>
      </p:sp>
      <p:pic>
        <p:nvPicPr>
          <p:cNvPr id="4" name="Picture 4" descr="Diagram&#10;&#10;Description automatically generated">
            <a:extLst>
              <a:ext uri="{FF2B5EF4-FFF2-40B4-BE49-F238E27FC236}">
                <a16:creationId xmlns:a16="http://schemas.microsoft.com/office/drawing/2014/main" id="{3FBDC4C6-7D81-C86B-BA6D-309E3DBBF409}"/>
              </a:ext>
            </a:extLst>
          </p:cNvPr>
          <p:cNvPicPr>
            <a:picLocks noChangeAspect="1"/>
          </p:cNvPicPr>
          <p:nvPr/>
        </p:nvPicPr>
        <p:blipFill>
          <a:blip r:embed="rId3"/>
          <a:stretch>
            <a:fillRect/>
          </a:stretch>
        </p:blipFill>
        <p:spPr>
          <a:xfrm>
            <a:off x="5279571" y="2211642"/>
            <a:ext cx="6675656" cy="3026228"/>
          </a:xfrm>
          <a:prstGeom prst="rect">
            <a:avLst/>
          </a:prstGeom>
        </p:spPr>
      </p:pic>
      <p:sp>
        <p:nvSpPr>
          <p:cNvPr id="6" name="TextBox 1">
            <a:extLst>
              <a:ext uri="{FF2B5EF4-FFF2-40B4-BE49-F238E27FC236}">
                <a16:creationId xmlns:a16="http://schemas.microsoft.com/office/drawing/2014/main" id="{F9A1C872-877B-DA19-0EC2-6DD05EB99AA3}"/>
              </a:ext>
            </a:extLst>
          </p:cNvPr>
          <p:cNvSpPr txBox="1"/>
          <p:nvPr/>
        </p:nvSpPr>
        <p:spPr>
          <a:xfrm>
            <a:off x="236773" y="1826682"/>
            <a:ext cx="4629141" cy="39703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4A8195"/>
                </a:solidFill>
                <a:effectLst/>
                <a:uLnTx/>
                <a:uFillTx/>
                <a:latin typeface="Arial"/>
                <a:ea typeface="+mn-ea"/>
                <a:cs typeface="Arial"/>
              </a:rPr>
              <a:t>Our vision </a:t>
            </a:r>
            <a:r>
              <a:rPr kumimoji="0" lang="en-US" sz="1800" b="0" i="0" u="none" strike="noStrike" kern="1200" cap="none" spc="0" normalizeH="0" baseline="0" noProof="0" dirty="0">
                <a:ln>
                  <a:noFill/>
                </a:ln>
                <a:solidFill>
                  <a:prstClr val="black"/>
                </a:solidFill>
                <a:effectLst/>
                <a:uLnTx/>
                <a:uFillTx/>
                <a:latin typeface="Arial"/>
                <a:ea typeface="+mn-ea"/>
                <a:cs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C385D"/>
                </a:solidFill>
                <a:effectLst/>
                <a:uLnTx/>
                <a:uFillTx/>
                <a:latin typeface="Arial"/>
                <a:ea typeface="+mn-ea"/>
                <a:cs typeface="Arial"/>
              </a:rPr>
              <a:t>Create a vibrant, inclusive and connected WA community. </a:t>
            </a:r>
            <a:r>
              <a:rPr kumimoji="0" lang="en-AU" sz="1800" b="0" i="0" u="none" strike="noStrike" kern="1200" cap="none" spc="0" normalizeH="0" baseline="0" noProof="0" dirty="0">
                <a:ln>
                  <a:noFill/>
                </a:ln>
                <a:solidFill>
                  <a:prstClr val="black"/>
                </a:solidFill>
                <a:effectLst/>
                <a:uLnTx/>
                <a:uFillTx/>
                <a:latin typeface="Arial"/>
                <a:ea typeface="+mn-ea"/>
                <a:cs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4A8195"/>
                </a:solidFill>
                <a:effectLst/>
                <a:uLnTx/>
                <a:uFillTx/>
                <a:latin typeface="Arial"/>
                <a:ea typeface="+mn-ea"/>
                <a:cs typeface="Arial"/>
              </a:rPr>
              <a:t>Mission </a:t>
            </a:r>
            <a:r>
              <a:rPr kumimoji="0" lang="en-US" sz="1800" b="0" i="0" u="none" strike="noStrike" kern="1200" cap="none" spc="0" normalizeH="0" baseline="0" noProof="0" dirty="0">
                <a:ln>
                  <a:noFill/>
                </a:ln>
                <a:solidFill>
                  <a:prstClr val="black"/>
                </a:solidFill>
                <a:effectLst/>
                <a:uLnTx/>
                <a:uFillTx/>
                <a:latin typeface="Arial"/>
                <a:ea typeface="+mn-ea"/>
                <a:cs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C385D"/>
                </a:solidFill>
                <a:effectLst/>
                <a:uLnTx/>
                <a:uFillTx/>
                <a:latin typeface="Arial"/>
                <a:ea typeface="+mn-ea"/>
                <a:cs typeface="Arial"/>
              </a:rPr>
              <a:t>To enable dynamic and inclusive communities and support the WA economy.</a:t>
            </a:r>
            <a:r>
              <a:rPr kumimoji="0" lang="en-US" sz="1800" b="0" i="0" u="none" strike="noStrike" kern="1200" cap="none" spc="0" normalizeH="0" baseline="0" noProof="0" dirty="0">
                <a:ln>
                  <a:noFill/>
                </a:ln>
                <a:solidFill>
                  <a:prstClr val="black"/>
                </a:solidFill>
                <a:effectLst/>
                <a:uLnTx/>
                <a:uFillTx/>
                <a:latin typeface="Arial"/>
                <a:ea typeface="+mn-ea"/>
                <a:cs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A8195"/>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4A8195"/>
                </a:solidFill>
                <a:effectLst/>
                <a:uLnTx/>
                <a:uFillTx/>
                <a:latin typeface="Arial"/>
                <a:ea typeface="+mn-ea"/>
                <a:cs typeface="Arial"/>
              </a:rPr>
              <a:t>Our local government portfolio </a:t>
            </a:r>
            <a:r>
              <a:rPr kumimoji="0" lang="en-AU" sz="1800" b="0" i="0" u="none" strike="noStrike" kern="1200" cap="none" spc="0" normalizeH="0" baseline="0" noProof="0" dirty="0">
                <a:ln>
                  <a:noFill/>
                </a:ln>
                <a:solidFill>
                  <a:prstClr val="black"/>
                </a:solidFill>
                <a:effectLst/>
                <a:uLnTx/>
                <a:uFillTx/>
                <a:latin typeface="Arial"/>
                <a:ea typeface="+mn-ea"/>
                <a:cs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C385D"/>
                </a:solidFill>
                <a:effectLst/>
                <a:uLnTx/>
                <a:uFillTx/>
                <a:latin typeface="Arial"/>
                <a:ea typeface="+mn-ea"/>
                <a:cs typeface="Arial"/>
              </a:rPr>
              <a:t>The local government portfolio area contributes to our vision by supporting and enabling a robust local government sector to achieve positive outcomes for communities in Western Australia</a:t>
            </a:r>
            <a:r>
              <a:rPr kumimoji="0" lang="en-AU" sz="1800" b="1" i="0" u="none" strike="noStrike" kern="1200" cap="none" spc="0" normalizeH="0" baseline="0" noProof="0" dirty="0">
                <a:ln>
                  <a:noFill/>
                </a:ln>
                <a:solidFill>
                  <a:srgbClr val="0C385D"/>
                </a:solidFill>
                <a:effectLst/>
                <a:uLnTx/>
                <a:uFillTx/>
                <a:latin typeface="Arial"/>
                <a:ea typeface="+mn-ea"/>
                <a:cs typeface="Arial"/>
              </a:rPr>
              <a:t>. </a:t>
            </a:r>
            <a:r>
              <a:rPr kumimoji="0" lang="en-AU" sz="1800" b="0" i="0" u="none" strike="noStrike" kern="1200" cap="none" spc="0" normalizeH="0" baseline="0" noProof="0" dirty="0">
                <a:ln>
                  <a:noFill/>
                </a:ln>
                <a:solidFill>
                  <a:prstClr val="black"/>
                </a:solidFill>
                <a:effectLst/>
                <a:uLnTx/>
                <a:uFillTx/>
                <a:latin typeface="Arial"/>
                <a:ea typeface="+mn-ea"/>
                <a:cs typeface="Arial"/>
              </a:rPr>
              <a:t>​</a:t>
            </a:r>
          </a:p>
        </p:txBody>
      </p:sp>
      <p:sp>
        <p:nvSpPr>
          <p:cNvPr id="8" name="TextBox 1">
            <a:extLst>
              <a:ext uri="{FF2B5EF4-FFF2-40B4-BE49-F238E27FC236}">
                <a16:creationId xmlns:a16="http://schemas.microsoft.com/office/drawing/2014/main" id="{12FD4923-2805-BEE4-614D-59CEE7FB543D}"/>
              </a:ext>
            </a:extLst>
          </p:cNvPr>
          <p:cNvSpPr txBox="1"/>
          <p:nvPr/>
        </p:nvSpPr>
        <p:spPr>
          <a:xfrm>
            <a:off x="6122299" y="5237870"/>
            <a:ext cx="583292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Calibri"/>
              </a:rPr>
              <a:t>Selection of activities that DLGSC has oversight</a:t>
            </a:r>
          </a:p>
        </p:txBody>
      </p:sp>
    </p:spTree>
    <p:extLst>
      <p:ext uri="{BB962C8B-B14F-4D97-AF65-F5344CB8AC3E}">
        <p14:creationId xmlns:p14="http://schemas.microsoft.com/office/powerpoint/2010/main" val="8363692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59AC60-72F5-4C3A-E5D7-585687631525}"/>
              </a:ext>
            </a:extLst>
          </p:cNvPr>
          <p:cNvSpPr>
            <a:spLocks noGrp="1"/>
          </p:cNvSpPr>
          <p:nvPr>
            <p:ph type="title"/>
          </p:nvPr>
        </p:nvSpPr>
        <p:spPr/>
        <p:txBody>
          <a:bodyPr/>
          <a:lstStyle/>
          <a:p>
            <a:r>
              <a:rPr lang="en-US" dirty="0"/>
              <a:t>Regulatory Mission &amp; Principles</a:t>
            </a:r>
            <a:endParaRPr lang="en-AU" dirty="0"/>
          </a:p>
        </p:txBody>
      </p:sp>
      <p:sp>
        <p:nvSpPr>
          <p:cNvPr id="8" name="Content Placeholder 7">
            <a:extLst>
              <a:ext uri="{FF2B5EF4-FFF2-40B4-BE49-F238E27FC236}">
                <a16:creationId xmlns:a16="http://schemas.microsoft.com/office/drawing/2014/main" id="{1BCA498D-E3EB-8F9F-38EF-DDE9180ADC2D}"/>
              </a:ext>
            </a:extLst>
          </p:cNvPr>
          <p:cNvSpPr>
            <a:spLocks noGrp="1"/>
          </p:cNvSpPr>
          <p:nvPr>
            <p:ph sz="half" idx="2"/>
          </p:nvPr>
        </p:nvSpPr>
        <p:spPr>
          <a:xfrm>
            <a:off x="838200" y="2197945"/>
            <a:ext cx="3758967" cy="3267454"/>
          </a:xfrm>
        </p:spPr>
        <p:txBody>
          <a:bodyPr>
            <a:normAutofit/>
          </a:bodyPr>
          <a:lstStyle/>
          <a:p>
            <a:pPr marL="0" indent="0">
              <a:buNone/>
            </a:pPr>
            <a:r>
              <a:rPr lang="en-AU" b="1" dirty="0">
                <a:solidFill>
                  <a:srgbClr val="4A8195"/>
                </a:solidFill>
                <a:latin typeface="Arial"/>
                <a:cs typeface="Arial"/>
              </a:rPr>
              <a:t>DLGSC’s Regulatory Mission </a:t>
            </a:r>
          </a:p>
          <a:p>
            <a:pPr marL="0" indent="0">
              <a:buNone/>
            </a:pPr>
            <a:r>
              <a:rPr lang="en-US" sz="1800" b="0" dirty="0">
                <a:solidFill>
                  <a:srgbClr val="0C385D"/>
                </a:solidFill>
                <a:latin typeface="Arial" panose="020B0604020202020204" pitchFamily="34" charset="0"/>
                <a:cs typeface="Arial" panose="020B0604020202020204" pitchFamily="34" charset="0"/>
              </a:rPr>
              <a:t>To support and regulate WA local governments using a capability building and risk-based approach where oversight, support and intervention efforts are targeted based on analysis of greatest risks and informed by relevant legislation and an understanding of the challenges local governments experience. </a:t>
            </a:r>
          </a:p>
          <a:p>
            <a:endParaRPr lang="en-AU" dirty="0"/>
          </a:p>
        </p:txBody>
      </p:sp>
      <p:graphicFrame>
        <p:nvGraphicFramePr>
          <p:cNvPr id="9" name="Diagram 8">
            <a:extLst>
              <a:ext uri="{FF2B5EF4-FFF2-40B4-BE49-F238E27FC236}">
                <a16:creationId xmlns:a16="http://schemas.microsoft.com/office/drawing/2014/main" id="{33FD9A4B-08A2-973D-39E3-0A2C919D9E0C}"/>
              </a:ext>
            </a:extLst>
          </p:cNvPr>
          <p:cNvGraphicFramePr/>
          <p:nvPr/>
        </p:nvGraphicFramePr>
        <p:xfrm>
          <a:off x="4991449" y="1189140"/>
          <a:ext cx="6920918" cy="5285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82788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82D58D-5A9F-472E-A513-5FD467E2E436}"/>
              </a:ext>
            </a:extLst>
          </p:cNvPr>
          <p:cNvSpPr>
            <a:spLocks noGrp="1"/>
          </p:cNvSpPr>
          <p:nvPr>
            <p:ph type="title"/>
          </p:nvPr>
        </p:nvSpPr>
        <p:spPr/>
        <p:txBody>
          <a:bodyPr/>
          <a:lstStyle/>
          <a:p>
            <a:r>
              <a:rPr lang="en-US" dirty="0"/>
              <a:t>Regulatory Outcomes</a:t>
            </a:r>
            <a:endParaRPr lang="en-AU" dirty="0"/>
          </a:p>
        </p:txBody>
      </p:sp>
      <p:sp>
        <p:nvSpPr>
          <p:cNvPr id="4" name="Content Placeholder 3">
            <a:extLst>
              <a:ext uri="{FF2B5EF4-FFF2-40B4-BE49-F238E27FC236}">
                <a16:creationId xmlns:a16="http://schemas.microsoft.com/office/drawing/2014/main" id="{24C9A63D-9228-49F9-8483-AE4CFF51E8CA}"/>
              </a:ext>
            </a:extLst>
          </p:cNvPr>
          <p:cNvSpPr>
            <a:spLocks noGrp="1"/>
          </p:cNvSpPr>
          <p:nvPr>
            <p:ph sz="half" idx="2"/>
          </p:nvPr>
        </p:nvSpPr>
        <p:spPr>
          <a:xfrm>
            <a:off x="7034142" y="1802985"/>
            <a:ext cx="4054017" cy="4186726"/>
          </a:xfrm>
        </p:spPr>
        <p:txBody>
          <a:bodyPr>
            <a:normAutofit fontScale="92500"/>
          </a:bodyPr>
          <a:lstStyle/>
          <a:p>
            <a:pPr marL="0" indent="0">
              <a:spcBef>
                <a:spcPts val="0"/>
              </a:spcBef>
              <a:spcAft>
                <a:spcPts val="244"/>
              </a:spcAft>
              <a:buNone/>
            </a:pPr>
            <a:r>
              <a:rPr lang="en-US" sz="1800" b="0" dirty="0">
                <a:solidFill>
                  <a:srgbClr val="00264D"/>
                </a:solidFill>
                <a:latin typeface="Arial"/>
                <a:cs typeface="Arial"/>
              </a:rPr>
              <a:t>To achieve on our regulatory mission, we will work to deliver on the following regulatory outcomes:</a:t>
            </a:r>
          </a:p>
          <a:p>
            <a:pPr marL="185420" indent="-185420">
              <a:spcBef>
                <a:spcPts val="0"/>
              </a:spcBef>
              <a:spcAft>
                <a:spcPts val="244"/>
              </a:spcAft>
              <a:buFont typeface="Arial" panose="020B0604020202020204" pitchFamily="34" charset="0"/>
              <a:buChar char="•"/>
            </a:pPr>
            <a:endParaRPr lang="en-US" sz="1800" b="0" dirty="0">
              <a:solidFill>
                <a:srgbClr val="00264D"/>
              </a:solidFill>
              <a:latin typeface="Arial" panose="020B0604020202020204" pitchFamily="34" charset="0"/>
              <a:cs typeface="Arial" panose="020B0604020202020204" pitchFamily="34" charset="0"/>
            </a:endParaRPr>
          </a:p>
          <a:p>
            <a:pPr marL="185420" indent="-185420">
              <a:spcBef>
                <a:spcPts val="0"/>
              </a:spcBef>
              <a:spcAft>
                <a:spcPts val="244"/>
              </a:spcAft>
              <a:buFont typeface="Arial" panose="020B0604020202020204" pitchFamily="34" charset="0"/>
              <a:buChar char="•"/>
            </a:pPr>
            <a:r>
              <a:rPr lang="en-US" sz="1800" b="0" dirty="0">
                <a:solidFill>
                  <a:srgbClr val="00264D"/>
                </a:solidFill>
                <a:latin typeface="Arial"/>
                <a:cs typeface="Arial"/>
              </a:rPr>
              <a:t>Local governments </a:t>
            </a:r>
            <a:r>
              <a:rPr lang="en-US" sz="1800" dirty="0">
                <a:solidFill>
                  <a:srgbClr val="00264D"/>
                </a:solidFill>
                <a:latin typeface="Arial"/>
                <a:cs typeface="Arial"/>
              </a:rPr>
              <a:t>exercise</a:t>
            </a:r>
            <a:r>
              <a:rPr lang="en-US" sz="1800" b="0" dirty="0">
                <a:solidFill>
                  <a:srgbClr val="00264D"/>
                </a:solidFill>
                <a:latin typeface="Arial"/>
                <a:cs typeface="Arial"/>
              </a:rPr>
              <a:t> their autonomy in meeting their legislative requirements and community needs.</a:t>
            </a:r>
          </a:p>
          <a:p>
            <a:pPr marL="185420" indent="-185420">
              <a:spcBef>
                <a:spcPts val="0"/>
              </a:spcBef>
              <a:spcAft>
                <a:spcPts val="244"/>
              </a:spcAft>
              <a:buFont typeface="Arial" panose="020B0604020202020204" pitchFamily="34" charset="0"/>
              <a:buChar char="•"/>
            </a:pPr>
            <a:r>
              <a:rPr lang="en-US" sz="1800" b="0" dirty="0">
                <a:solidFill>
                  <a:srgbClr val="00264D"/>
                </a:solidFill>
                <a:latin typeface="Arial"/>
                <a:cs typeface="Arial"/>
              </a:rPr>
              <a:t>Local governments </a:t>
            </a:r>
            <a:r>
              <a:rPr lang="en-US" sz="1800" dirty="0">
                <a:solidFill>
                  <a:srgbClr val="00264D"/>
                </a:solidFill>
                <a:latin typeface="Arial"/>
                <a:cs typeface="Arial"/>
              </a:rPr>
              <a:t>comply</a:t>
            </a:r>
            <a:r>
              <a:rPr lang="en-US" sz="1800" b="0" dirty="0">
                <a:solidFill>
                  <a:srgbClr val="00264D"/>
                </a:solidFill>
                <a:latin typeface="Arial"/>
                <a:cs typeface="Arial"/>
              </a:rPr>
              <a:t> with their legislative and other requirements.</a:t>
            </a:r>
          </a:p>
          <a:p>
            <a:pPr marL="185420" indent="-185420">
              <a:spcBef>
                <a:spcPts val="0"/>
              </a:spcBef>
              <a:spcAft>
                <a:spcPts val="244"/>
              </a:spcAft>
              <a:buFont typeface="Arial" panose="020B0604020202020204" pitchFamily="34" charset="0"/>
              <a:buChar char="•"/>
            </a:pPr>
            <a:r>
              <a:rPr lang="en-US" sz="1800" b="0" dirty="0">
                <a:solidFill>
                  <a:srgbClr val="00264D"/>
                </a:solidFill>
                <a:latin typeface="Arial"/>
                <a:cs typeface="Arial"/>
              </a:rPr>
              <a:t>DLGSC regulatory activities </a:t>
            </a:r>
            <a:r>
              <a:rPr lang="en-US" sz="1800" dirty="0">
                <a:solidFill>
                  <a:srgbClr val="00264D"/>
                </a:solidFill>
                <a:latin typeface="Arial"/>
                <a:cs typeface="Arial"/>
              </a:rPr>
              <a:t>support </a:t>
            </a:r>
            <a:r>
              <a:rPr lang="en-US" sz="1800" b="0" dirty="0">
                <a:solidFill>
                  <a:srgbClr val="00264D"/>
                </a:solidFill>
                <a:latin typeface="Arial"/>
                <a:cs typeface="Arial"/>
              </a:rPr>
              <a:t>local governments to develop capacity needed to comply with their legislative requirements.</a:t>
            </a:r>
          </a:p>
          <a:p>
            <a:pPr marL="185420" indent="-185420">
              <a:spcBef>
                <a:spcPts val="0"/>
              </a:spcBef>
              <a:spcAft>
                <a:spcPts val="244"/>
              </a:spcAft>
              <a:buFont typeface="Arial" panose="020B0604020202020204" pitchFamily="34" charset="0"/>
              <a:buChar char="•"/>
            </a:pPr>
            <a:r>
              <a:rPr lang="en-US" sz="1800" b="0" dirty="0">
                <a:solidFill>
                  <a:srgbClr val="00264D"/>
                </a:solidFill>
                <a:latin typeface="Arial"/>
                <a:cs typeface="Arial"/>
              </a:rPr>
              <a:t>DLGSC regulatory activities </a:t>
            </a:r>
            <a:r>
              <a:rPr lang="en-US" sz="1800" dirty="0">
                <a:solidFill>
                  <a:srgbClr val="00264D"/>
                </a:solidFill>
                <a:latin typeface="Arial"/>
                <a:cs typeface="Arial"/>
              </a:rPr>
              <a:t>empower</a:t>
            </a:r>
            <a:r>
              <a:rPr lang="en-US" sz="1800" b="0" dirty="0">
                <a:solidFill>
                  <a:srgbClr val="00264D"/>
                </a:solidFill>
                <a:latin typeface="Arial"/>
                <a:cs typeface="Arial"/>
              </a:rPr>
              <a:t> local governments to facilitate positive community outcomes.</a:t>
            </a:r>
          </a:p>
        </p:txBody>
      </p:sp>
      <p:grpSp>
        <p:nvGrpSpPr>
          <p:cNvPr id="6" name="Group 5">
            <a:extLst>
              <a:ext uri="{FF2B5EF4-FFF2-40B4-BE49-F238E27FC236}">
                <a16:creationId xmlns:a16="http://schemas.microsoft.com/office/drawing/2014/main" id="{FD1B3FE6-EDA4-210A-B2BA-8D95546CFE88}"/>
              </a:ext>
            </a:extLst>
          </p:cNvPr>
          <p:cNvGrpSpPr/>
          <p:nvPr/>
        </p:nvGrpSpPr>
        <p:grpSpPr>
          <a:xfrm>
            <a:off x="1204692" y="1614564"/>
            <a:ext cx="4891308" cy="4563569"/>
            <a:chOff x="967976" y="1971575"/>
            <a:chExt cx="7202812" cy="6820013"/>
          </a:xfrm>
          <a:effectLst>
            <a:outerShdw blurRad="50800" dist="38100" dir="2700000" algn="tl" rotWithShape="0">
              <a:prstClr val="black">
                <a:alpha val="40000"/>
              </a:prstClr>
            </a:outerShdw>
          </a:effectLst>
        </p:grpSpPr>
        <p:sp>
          <p:nvSpPr>
            <p:cNvPr id="7" name="Rectangle 6">
              <a:extLst>
                <a:ext uri="{FF2B5EF4-FFF2-40B4-BE49-F238E27FC236}">
                  <a16:creationId xmlns:a16="http://schemas.microsoft.com/office/drawing/2014/main" id="{04FD4017-9F92-9A28-9B37-E9C58FC32FC2}"/>
                </a:ext>
              </a:extLst>
            </p:cNvPr>
            <p:cNvSpPr/>
            <p:nvPr/>
          </p:nvSpPr>
          <p:spPr>
            <a:xfrm>
              <a:off x="967976" y="1971575"/>
              <a:ext cx="7202812" cy="6820013"/>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CF5A70C4-7B15-1A1A-859D-37821376A58A}"/>
                </a:ext>
              </a:extLst>
            </p:cNvPr>
            <p:cNvGrpSpPr>
              <a:grpSpLocks/>
            </p:cNvGrpSpPr>
            <p:nvPr/>
          </p:nvGrpSpPr>
          <p:grpSpPr>
            <a:xfrm rot="19493685">
              <a:off x="1127128" y="2315803"/>
              <a:ext cx="5753790" cy="5427549"/>
              <a:chOff x="1127126" y="2315802"/>
              <a:chExt cx="4120373" cy="3886747"/>
            </a:xfrm>
          </p:grpSpPr>
          <p:sp>
            <p:nvSpPr>
              <p:cNvPr id="35" name="Freeform: Shape 34">
                <a:extLst>
                  <a:ext uri="{FF2B5EF4-FFF2-40B4-BE49-F238E27FC236}">
                    <a16:creationId xmlns:a16="http://schemas.microsoft.com/office/drawing/2014/main" id="{CAFF956D-C14B-B7FD-589C-ACA92DA78041}"/>
                  </a:ext>
                </a:extLst>
              </p:cNvPr>
              <p:cNvSpPr>
                <a:spLocks/>
              </p:cNvSpPr>
              <p:nvPr/>
            </p:nvSpPr>
            <p:spPr>
              <a:xfrm>
                <a:off x="1127126" y="4104361"/>
                <a:ext cx="2609985" cy="2098188"/>
              </a:xfrm>
              <a:custGeom>
                <a:avLst/>
                <a:gdLst>
                  <a:gd name="connsiteX0" fmla="*/ 0 w 2609985"/>
                  <a:gd name="connsiteY0" fmla="*/ 1049214 h 2098188"/>
                  <a:gd name="connsiteX1" fmla="*/ 522003 w 2609985"/>
                  <a:gd name="connsiteY1" fmla="*/ 145050 h 2098188"/>
                  <a:gd name="connsiteX2" fmla="*/ 1565980 w 2609985"/>
                  <a:gd name="connsiteY2" fmla="*/ 144966 h 2098188"/>
                  <a:gd name="connsiteX3" fmla="*/ 2087927 w 2609985"/>
                  <a:gd name="connsiteY3" fmla="*/ 1049102 h 2098188"/>
                  <a:gd name="connsiteX4" fmla="*/ 2609986 w 2609985"/>
                  <a:gd name="connsiteY4" fmla="*/ 1953237 h 2098188"/>
                  <a:gd name="connsiteX5" fmla="*/ 1566065 w 2609985"/>
                  <a:gd name="connsiteY5" fmla="*/ 1953125 h 2098188"/>
                  <a:gd name="connsiteX6" fmla="*/ 522059 w 2609985"/>
                  <a:gd name="connsiteY6" fmla="*/ 1953237 h 2098188"/>
                  <a:gd name="connsiteX7" fmla="*/ 0 w 2609985"/>
                  <a:gd name="connsiteY7" fmla="*/ 1049214 h 209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9985" h="2098188">
                    <a:moveTo>
                      <a:pt x="0" y="1049214"/>
                    </a:moveTo>
                    <a:cubicBezTo>
                      <a:pt x="0" y="662498"/>
                      <a:pt x="187102" y="338422"/>
                      <a:pt x="522003" y="145050"/>
                    </a:cubicBezTo>
                    <a:cubicBezTo>
                      <a:pt x="856903" y="-48294"/>
                      <a:pt x="1231080" y="-48378"/>
                      <a:pt x="1565980" y="144966"/>
                    </a:cubicBezTo>
                    <a:cubicBezTo>
                      <a:pt x="1900881" y="338309"/>
                      <a:pt x="2087927" y="662414"/>
                      <a:pt x="2087927" y="1049102"/>
                    </a:cubicBezTo>
                    <a:cubicBezTo>
                      <a:pt x="2087927" y="1435789"/>
                      <a:pt x="2275085" y="1759893"/>
                      <a:pt x="2609986" y="1953237"/>
                    </a:cubicBezTo>
                    <a:cubicBezTo>
                      <a:pt x="2275085" y="1759893"/>
                      <a:pt x="1900937" y="1759753"/>
                      <a:pt x="1566065" y="1953125"/>
                    </a:cubicBezTo>
                    <a:cubicBezTo>
                      <a:pt x="1231164" y="2146469"/>
                      <a:pt x="856959" y="2146581"/>
                      <a:pt x="522059" y="1953237"/>
                    </a:cubicBezTo>
                    <a:cubicBezTo>
                      <a:pt x="187159" y="1759922"/>
                      <a:pt x="0" y="1435930"/>
                      <a:pt x="0" y="1049214"/>
                    </a:cubicBezTo>
                    <a:close/>
                  </a:path>
                </a:pathLst>
              </a:custGeom>
              <a:solidFill>
                <a:srgbClr val="BBEDF7"/>
              </a:solidFill>
              <a:ln w="280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Freeform: Shape 35">
                <a:extLst>
                  <a:ext uri="{FF2B5EF4-FFF2-40B4-BE49-F238E27FC236}">
                    <a16:creationId xmlns:a16="http://schemas.microsoft.com/office/drawing/2014/main" id="{29380C02-1F7A-D3B0-5DFC-8E71BF9B6AAC}"/>
                  </a:ext>
                </a:extLst>
              </p:cNvPr>
              <p:cNvSpPr>
                <a:spLocks/>
              </p:cNvSpPr>
              <p:nvPr/>
            </p:nvSpPr>
            <p:spPr>
              <a:xfrm>
                <a:off x="3159573" y="3312947"/>
                <a:ext cx="2087926" cy="2857193"/>
              </a:xfrm>
              <a:custGeom>
                <a:avLst/>
                <a:gdLst>
                  <a:gd name="connsiteX0" fmla="*/ 0 w 2087926"/>
                  <a:gd name="connsiteY0" fmla="*/ 1808103 h 2857193"/>
                  <a:gd name="connsiteX1" fmla="*/ 521975 w 2087926"/>
                  <a:gd name="connsiteY1" fmla="*/ 904080 h 2857193"/>
                  <a:gd name="connsiteX2" fmla="*/ 1044062 w 2087926"/>
                  <a:gd name="connsiteY2" fmla="*/ 0 h 2857193"/>
                  <a:gd name="connsiteX3" fmla="*/ 1566037 w 2087926"/>
                  <a:gd name="connsiteY3" fmla="*/ 904080 h 2857193"/>
                  <a:gd name="connsiteX4" fmla="*/ 2087927 w 2087926"/>
                  <a:gd name="connsiteY4" fmla="*/ 1808047 h 2857193"/>
                  <a:gd name="connsiteX5" fmla="*/ 1565980 w 2087926"/>
                  <a:gd name="connsiteY5" fmla="*/ 2712211 h 2857193"/>
                  <a:gd name="connsiteX6" fmla="*/ 522059 w 2087926"/>
                  <a:gd name="connsiteY6" fmla="*/ 2712267 h 2857193"/>
                  <a:gd name="connsiteX7" fmla="*/ 0 w 2087926"/>
                  <a:gd name="connsiteY7" fmla="*/ 1808103 h 2857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7926" h="2857193">
                    <a:moveTo>
                      <a:pt x="0" y="1808103"/>
                    </a:moveTo>
                    <a:cubicBezTo>
                      <a:pt x="0" y="1421387"/>
                      <a:pt x="187074" y="1097423"/>
                      <a:pt x="521975" y="904080"/>
                    </a:cubicBezTo>
                    <a:cubicBezTo>
                      <a:pt x="856875" y="710736"/>
                      <a:pt x="1044062" y="386688"/>
                      <a:pt x="1044062" y="0"/>
                    </a:cubicBezTo>
                    <a:cubicBezTo>
                      <a:pt x="1044062" y="386716"/>
                      <a:pt x="1231136" y="710736"/>
                      <a:pt x="1566037" y="904080"/>
                    </a:cubicBezTo>
                    <a:cubicBezTo>
                      <a:pt x="1900937" y="1097423"/>
                      <a:pt x="2087561" y="1447618"/>
                      <a:pt x="2087927" y="1808047"/>
                    </a:cubicBezTo>
                    <a:cubicBezTo>
                      <a:pt x="2087955" y="2194397"/>
                      <a:pt x="1877939" y="2531631"/>
                      <a:pt x="1565980" y="2712211"/>
                    </a:cubicBezTo>
                    <a:cubicBezTo>
                      <a:pt x="1231473" y="2905414"/>
                      <a:pt x="856959" y="2905611"/>
                      <a:pt x="522059" y="2712267"/>
                    </a:cubicBezTo>
                    <a:cubicBezTo>
                      <a:pt x="187158" y="2518867"/>
                      <a:pt x="0" y="2194791"/>
                      <a:pt x="0" y="1808103"/>
                    </a:cubicBezTo>
                    <a:close/>
                  </a:path>
                </a:pathLst>
              </a:custGeom>
              <a:solidFill>
                <a:srgbClr val="FDE2CF"/>
              </a:solidFill>
              <a:ln w="280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Freeform: Shape 36">
                <a:extLst>
                  <a:ext uri="{FF2B5EF4-FFF2-40B4-BE49-F238E27FC236}">
                    <a16:creationId xmlns:a16="http://schemas.microsoft.com/office/drawing/2014/main" id="{B111C7C8-DE3C-40CA-F2D3-F55E167039BC}"/>
                  </a:ext>
                </a:extLst>
              </p:cNvPr>
              <p:cNvSpPr>
                <a:spLocks/>
              </p:cNvSpPr>
              <p:nvPr/>
            </p:nvSpPr>
            <p:spPr>
              <a:xfrm>
                <a:off x="1620679" y="2315802"/>
                <a:ext cx="2609985" cy="2098083"/>
              </a:xfrm>
              <a:custGeom>
                <a:avLst/>
                <a:gdLst>
                  <a:gd name="connsiteX0" fmla="*/ 0 w 2609985"/>
                  <a:gd name="connsiteY0" fmla="*/ 1953121 h 2098083"/>
                  <a:gd name="connsiteX1" fmla="*/ 522031 w 2609985"/>
                  <a:gd name="connsiteY1" fmla="*/ 1049014 h 2098083"/>
                  <a:gd name="connsiteX2" fmla="*/ 1043921 w 2609985"/>
                  <a:gd name="connsiteY2" fmla="*/ 145046 h 2098083"/>
                  <a:gd name="connsiteX3" fmla="*/ 2088011 w 2609985"/>
                  <a:gd name="connsiteY3" fmla="*/ 144990 h 2098083"/>
                  <a:gd name="connsiteX4" fmla="*/ 2609986 w 2609985"/>
                  <a:gd name="connsiteY4" fmla="*/ 1049070 h 2098083"/>
                  <a:gd name="connsiteX5" fmla="*/ 2088011 w 2609985"/>
                  <a:gd name="connsiteY5" fmla="*/ 1953093 h 2098083"/>
                  <a:gd name="connsiteX6" fmla="*/ 1043977 w 2609985"/>
                  <a:gd name="connsiteY6" fmla="*/ 1953037 h 2098083"/>
                  <a:gd name="connsiteX7" fmla="*/ 0 w 2609985"/>
                  <a:gd name="connsiteY7" fmla="*/ 1953121 h 209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9985" h="2098083">
                    <a:moveTo>
                      <a:pt x="0" y="1953121"/>
                    </a:moveTo>
                    <a:cubicBezTo>
                      <a:pt x="334901" y="1759778"/>
                      <a:pt x="522031" y="1435729"/>
                      <a:pt x="522031" y="1049014"/>
                    </a:cubicBezTo>
                    <a:cubicBezTo>
                      <a:pt x="522031" y="662298"/>
                      <a:pt x="709021" y="338390"/>
                      <a:pt x="1043921" y="145046"/>
                    </a:cubicBezTo>
                    <a:cubicBezTo>
                      <a:pt x="1378822" y="-48325"/>
                      <a:pt x="1753111" y="-48354"/>
                      <a:pt x="2088011" y="144990"/>
                    </a:cubicBezTo>
                    <a:cubicBezTo>
                      <a:pt x="2422912" y="338334"/>
                      <a:pt x="2609986" y="662354"/>
                      <a:pt x="2609986" y="1049070"/>
                    </a:cubicBezTo>
                    <a:cubicBezTo>
                      <a:pt x="2609986" y="1435786"/>
                      <a:pt x="2422912" y="1759749"/>
                      <a:pt x="2088011" y="1953093"/>
                    </a:cubicBezTo>
                    <a:cubicBezTo>
                      <a:pt x="1753111" y="2146437"/>
                      <a:pt x="1378878" y="2146409"/>
                      <a:pt x="1043977" y="1953037"/>
                    </a:cubicBezTo>
                    <a:cubicBezTo>
                      <a:pt x="709077" y="1759693"/>
                      <a:pt x="334901" y="1759778"/>
                      <a:pt x="0" y="1953121"/>
                    </a:cubicBezTo>
                    <a:close/>
                  </a:path>
                </a:pathLst>
              </a:custGeom>
              <a:solidFill>
                <a:srgbClr val="FED6EF"/>
              </a:solidFill>
              <a:ln w="280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9" name="Group 8">
              <a:extLst>
                <a:ext uri="{FF2B5EF4-FFF2-40B4-BE49-F238E27FC236}">
                  <a16:creationId xmlns:a16="http://schemas.microsoft.com/office/drawing/2014/main" id="{C2CE835D-8087-809E-295B-D4E931A099ED}"/>
                </a:ext>
              </a:extLst>
            </p:cNvPr>
            <p:cNvGrpSpPr/>
            <p:nvPr/>
          </p:nvGrpSpPr>
          <p:grpSpPr>
            <a:xfrm>
              <a:off x="2319605" y="2806944"/>
              <a:ext cx="2265241" cy="2223097"/>
              <a:chOff x="2319605" y="2806944"/>
              <a:chExt cx="2265241" cy="2223097"/>
            </a:xfrm>
            <a:solidFill>
              <a:srgbClr val="E1038E"/>
            </a:solidFill>
          </p:grpSpPr>
          <p:sp>
            <p:nvSpPr>
              <p:cNvPr id="32" name="Freeform 5">
                <a:extLst>
                  <a:ext uri="{FF2B5EF4-FFF2-40B4-BE49-F238E27FC236}">
                    <a16:creationId xmlns:a16="http://schemas.microsoft.com/office/drawing/2014/main" id="{F41C558B-BB86-2758-05C5-FBB26EEBCA10}"/>
                  </a:ext>
                </a:extLst>
              </p:cNvPr>
              <p:cNvSpPr>
                <a:spLocks/>
              </p:cNvSpPr>
              <p:nvPr/>
            </p:nvSpPr>
            <p:spPr bwMode="auto">
              <a:xfrm>
                <a:off x="2319605" y="2806944"/>
                <a:ext cx="1245500" cy="1073841"/>
              </a:xfrm>
              <a:custGeom>
                <a:avLst/>
                <a:gdLst>
                  <a:gd name="T0" fmla="*/ 466 w 603"/>
                  <a:gd name="T1" fmla="*/ 19 h 518"/>
                  <a:gd name="T2" fmla="*/ 430 w 603"/>
                  <a:gd name="T3" fmla="*/ 0 h 518"/>
                  <a:gd name="T4" fmla="*/ 173 w 603"/>
                  <a:gd name="T5" fmla="*/ 0 h 518"/>
                  <a:gd name="T6" fmla="*/ 137 w 603"/>
                  <a:gd name="T7" fmla="*/ 19 h 518"/>
                  <a:gd name="T8" fmla="*/ 6 w 603"/>
                  <a:gd name="T9" fmla="*/ 240 h 518"/>
                  <a:gd name="T10" fmla="*/ 6 w 603"/>
                  <a:gd name="T11" fmla="*/ 278 h 518"/>
                  <a:gd name="T12" fmla="*/ 137 w 603"/>
                  <a:gd name="T13" fmla="*/ 499 h 518"/>
                  <a:gd name="T14" fmla="*/ 173 w 603"/>
                  <a:gd name="T15" fmla="*/ 518 h 518"/>
                  <a:gd name="T16" fmla="*/ 430 w 603"/>
                  <a:gd name="T17" fmla="*/ 518 h 518"/>
                  <a:gd name="T18" fmla="*/ 466 w 603"/>
                  <a:gd name="T19" fmla="*/ 499 h 518"/>
                  <a:gd name="T20" fmla="*/ 597 w 603"/>
                  <a:gd name="T21" fmla="*/ 278 h 518"/>
                  <a:gd name="T22" fmla="*/ 597 w 603"/>
                  <a:gd name="T23" fmla="*/ 240 h 518"/>
                  <a:gd name="T24" fmla="*/ 466 w 603"/>
                  <a:gd name="T25" fmla="*/ 19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3" h="518">
                    <a:moveTo>
                      <a:pt x="466" y="19"/>
                    </a:moveTo>
                    <a:cubicBezTo>
                      <a:pt x="460" y="9"/>
                      <a:pt x="444" y="0"/>
                      <a:pt x="430" y="0"/>
                    </a:cubicBezTo>
                    <a:cubicBezTo>
                      <a:pt x="173" y="0"/>
                      <a:pt x="173" y="0"/>
                      <a:pt x="173" y="0"/>
                    </a:cubicBezTo>
                    <a:cubicBezTo>
                      <a:pt x="159" y="0"/>
                      <a:pt x="143" y="9"/>
                      <a:pt x="137" y="19"/>
                    </a:cubicBezTo>
                    <a:cubicBezTo>
                      <a:pt x="6" y="240"/>
                      <a:pt x="6" y="240"/>
                      <a:pt x="6" y="240"/>
                    </a:cubicBezTo>
                    <a:cubicBezTo>
                      <a:pt x="0" y="250"/>
                      <a:pt x="0" y="268"/>
                      <a:pt x="6" y="278"/>
                    </a:cubicBezTo>
                    <a:cubicBezTo>
                      <a:pt x="137" y="499"/>
                      <a:pt x="137" y="499"/>
                      <a:pt x="137" y="499"/>
                    </a:cubicBezTo>
                    <a:cubicBezTo>
                      <a:pt x="143" y="510"/>
                      <a:pt x="159" y="518"/>
                      <a:pt x="173" y="518"/>
                    </a:cubicBezTo>
                    <a:cubicBezTo>
                      <a:pt x="430" y="518"/>
                      <a:pt x="430" y="518"/>
                      <a:pt x="430" y="518"/>
                    </a:cubicBezTo>
                    <a:cubicBezTo>
                      <a:pt x="444" y="518"/>
                      <a:pt x="460" y="510"/>
                      <a:pt x="466" y="499"/>
                    </a:cubicBezTo>
                    <a:cubicBezTo>
                      <a:pt x="597" y="278"/>
                      <a:pt x="597" y="278"/>
                      <a:pt x="597" y="278"/>
                    </a:cubicBezTo>
                    <a:cubicBezTo>
                      <a:pt x="603" y="268"/>
                      <a:pt x="603" y="250"/>
                      <a:pt x="597" y="240"/>
                    </a:cubicBezTo>
                    <a:lnTo>
                      <a:pt x="466" y="19"/>
                    </a:lnTo>
                    <a:close/>
                  </a:path>
                </a:pathLst>
              </a:custGeom>
              <a:grpFill/>
              <a:ln w="12700" cap="flat">
                <a:solidFill>
                  <a:schemeClr val="bg1"/>
                </a:solidFill>
                <a:prstDash val="sysDot"/>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Freeform 5">
                <a:extLst>
                  <a:ext uri="{FF2B5EF4-FFF2-40B4-BE49-F238E27FC236}">
                    <a16:creationId xmlns:a16="http://schemas.microsoft.com/office/drawing/2014/main" id="{08450C0F-0C00-FCF0-17F6-023D54553DE1}"/>
                  </a:ext>
                </a:extLst>
              </p:cNvPr>
              <p:cNvSpPr>
                <a:spLocks/>
              </p:cNvSpPr>
              <p:nvPr/>
            </p:nvSpPr>
            <p:spPr bwMode="auto">
              <a:xfrm>
                <a:off x="3339346" y="3361110"/>
                <a:ext cx="1245500" cy="1073841"/>
              </a:xfrm>
              <a:custGeom>
                <a:avLst/>
                <a:gdLst>
                  <a:gd name="T0" fmla="*/ 466 w 603"/>
                  <a:gd name="T1" fmla="*/ 19 h 518"/>
                  <a:gd name="T2" fmla="*/ 430 w 603"/>
                  <a:gd name="T3" fmla="*/ 0 h 518"/>
                  <a:gd name="T4" fmla="*/ 173 w 603"/>
                  <a:gd name="T5" fmla="*/ 0 h 518"/>
                  <a:gd name="T6" fmla="*/ 137 w 603"/>
                  <a:gd name="T7" fmla="*/ 19 h 518"/>
                  <a:gd name="T8" fmla="*/ 6 w 603"/>
                  <a:gd name="T9" fmla="*/ 240 h 518"/>
                  <a:gd name="T10" fmla="*/ 6 w 603"/>
                  <a:gd name="T11" fmla="*/ 278 h 518"/>
                  <a:gd name="T12" fmla="*/ 137 w 603"/>
                  <a:gd name="T13" fmla="*/ 499 h 518"/>
                  <a:gd name="T14" fmla="*/ 173 w 603"/>
                  <a:gd name="T15" fmla="*/ 518 h 518"/>
                  <a:gd name="T16" fmla="*/ 430 w 603"/>
                  <a:gd name="T17" fmla="*/ 518 h 518"/>
                  <a:gd name="T18" fmla="*/ 466 w 603"/>
                  <a:gd name="T19" fmla="*/ 499 h 518"/>
                  <a:gd name="T20" fmla="*/ 597 w 603"/>
                  <a:gd name="T21" fmla="*/ 278 h 518"/>
                  <a:gd name="T22" fmla="*/ 597 w 603"/>
                  <a:gd name="T23" fmla="*/ 240 h 518"/>
                  <a:gd name="T24" fmla="*/ 466 w 603"/>
                  <a:gd name="T25" fmla="*/ 19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3" h="518">
                    <a:moveTo>
                      <a:pt x="466" y="19"/>
                    </a:moveTo>
                    <a:cubicBezTo>
                      <a:pt x="460" y="9"/>
                      <a:pt x="444" y="0"/>
                      <a:pt x="430" y="0"/>
                    </a:cubicBezTo>
                    <a:cubicBezTo>
                      <a:pt x="173" y="0"/>
                      <a:pt x="173" y="0"/>
                      <a:pt x="173" y="0"/>
                    </a:cubicBezTo>
                    <a:cubicBezTo>
                      <a:pt x="159" y="0"/>
                      <a:pt x="143" y="9"/>
                      <a:pt x="137" y="19"/>
                    </a:cubicBezTo>
                    <a:cubicBezTo>
                      <a:pt x="6" y="240"/>
                      <a:pt x="6" y="240"/>
                      <a:pt x="6" y="240"/>
                    </a:cubicBezTo>
                    <a:cubicBezTo>
                      <a:pt x="0" y="250"/>
                      <a:pt x="0" y="268"/>
                      <a:pt x="6" y="278"/>
                    </a:cubicBezTo>
                    <a:cubicBezTo>
                      <a:pt x="137" y="499"/>
                      <a:pt x="137" y="499"/>
                      <a:pt x="137" y="499"/>
                    </a:cubicBezTo>
                    <a:cubicBezTo>
                      <a:pt x="143" y="510"/>
                      <a:pt x="159" y="518"/>
                      <a:pt x="173" y="518"/>
                    </a:cubicBezTo>
                    <a:cubicBezTo>
                      <a:pt x="430" y="518"/>
                      <a:pt x="430" y="518"/>
                      <a:pt x="430" y="518"/>
                    </a:cubicBezTo>
                    <a:cubicBezTo>
                      <a:pt x="444" y="518"/>
                      <a:pt x="460" y="510"/>
                      <a:pt x="466" y="499"/>
                    </a:cubicBezTo>
                    <a:cubicBezTo>
                      <a:pt x="597" y="278"/>
                      <a:pt x="597" y="278"/>
                      <a:pt x="597" y="278"/>
                    </a:cubicBezTo>
                    <a:cubicBezTo>
                      <a:pt x="603" y="268"/>
                      <a:pt x="603" y="250"/>
                      <a:pt x="597" y="240"/>
                    </a:cubicBezTo>
                    <a:lnTo>
                      <a:pt x="466" y="19"/>
                    </a:lnTo>
                    <a:close/>
                  </a:path>
                </a:pathLst>
              </a:custGeom>
              <a:grpFill/>
              <a:ln w="12700" cap="flat">
                <a:solidFill>
                  <a:schemeClr val="bg1"/>
                </a:solidFill>
                <a:prstDash val="sysDot"/>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Freeform 5">
                <a:extLst>
                  <a:ext uri="{FF2B5EF4-FFF2-40B4-BE49-F238E27FC236}">
                    <a16:creationId xmlns:a16="http://schemas.microsoft.com/office/drawing/2014/main" id="{02E20378-CA49-410D-5A62-7EC2465E9EB3}"/>
                  </a:ext>
                </a:extLst>
              </p:cNvPr>
              <p:cNvSpPr>
                <a:spLocks/>
              </p:cNvSpPr>
              <p:nvPr/>
            </p:nvSpPr>
            <p:spPr bwMode="auto">
              <a:xfrm>
                <a:off x="2348718" y="3956200"/>
                <a:ext cx="1245500" cy="1073841"/>
              </a:xfrm>
              <a:custGeom>
                <a:avLst/>
                <a:gdLst>
                  <a:gd name="T0" fmla="*/ 466 w 603"/>
                  <a:gd name="T1" fmla="*/ 19 h 518"/>
                  <a:gd name="T2" fmla="*/ 430 w 603"/>
                  <a:gd name="T3" fmla="*/ 0 h 518"/>
                  <a:gd name="T4" fmla="*/ 173 w 603"/>
                  <a:gd name="T5" fmla="*/ 0 h 518"/>
                  <a:gd name="T6" fmla="*/ 137 w 603"/>
                  <a:gd name="T7" fmla="*/ 19 h 518"/>
                  <a:gd name="T8" fmla="*/ 6 w 603"/>
                  <a:gd name="T9" fmla="*/ 240 h 518"/>
                  <a:gd name="T10" fmla="*/ 6 w 603"/>
                  <a:gd name="T11" fmla="*/ 278 h 518"/>
                  <a:gd name="T12" fmla="*/ 137 w 603"/>
                  <a:gd name="T13" fmla="*/ 499 h 518"/>
                  <a:gd name="T14" fmla="*/ 173 w 603"/>
                  <a:gd name="T15" fmla="*/ 518 h 518"/>
                  <a:gd name="T16" fmla="*/ 430 w 603"/>
                  <a:gd name="T17" fmla="*/ 518 h 518"/>
                  <a:gd name="T18" fmla="*/ 466 w 603"/>
                  <a:gd name="T19" fmla="*/ 499 h 518"/>
                  <a:gd name="T20" fmla="*/ 597 w 603"/>
                  <a:gd name="T21" fmla="*/ 278 h 518"/>
                  <a:gd name="T22" fmla="*/ 597 w 603"/>
                  <a:gd name="T23" fmla="*/ 240 h 518"/>
                  <a:gd name="T24" fmla="*/ 466 w 603"/>
                  <a:gd name="T25" fmla="*/ 19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3" h="518">
                    <a:moveTo>
                      <a:pt x="466" y="19"/>
                    </a:moveTo>
                    <a:cubicBezTo>
                      <a:pt x="460" y="9"/>
                      <a:pt x="444" y="0"/>
                      <a:pt x="430" y="0"/>
                    </a:cubicBezTo>
                    <a:cubicBezTo>
                      <a:pt x="173" y="0"/>
                      <a:pt x="173" y="0"/>
                      <a:pt x="173" y="0"/>
                    </a:cubicBezTo>
                    <a:cubicBezTo>
                      <a:pt x="159" y="0"/>
                      <a:pt x="143" y="9"/>
                      <a:pt x="137" y="19"/>
                    </a:cubicBezTo>
                    <a:cubicBezTo>
                      <a:pt x="6" y="240"/>
                      <a:pt x="6" y="240"/>
                      <a:pt x="6" y="240"/>
                    </a:cubicBezTo>
                    <a:cubicBezTo>
                      <a:pt x="0" y="250"/>
                      <a:pt x="0" y="268"/>
                      <a:pt x="6" y="278"/>
                    </a:cubicBezTo>
                    <a:cubicBezTo>
                      <a:pt x="137" y="499"/>
                      <a:pt x="137" y="499"/>
                      <a:pt x="137" y="499"/>
                    </a:cubicBezTo>
                    <a:cubicBezTo>
                      <a:pt x="143" y="510"/>
                      <a:pt x="159" y="518"/>
                      <a:pt x="173" y="518"/>
                    </a:cubicBezTo>
                    <a:cubicBezTo>
                      <a:pt x="430" y="518"/>
                      <a:pt x="430" y="518"/>
                      <a:pt x="430" y="518"/>
                    </a:cubicBezTo>
                    <a:cubicBezTo>
                      <a:pt x="444" y="518"/>
                      <a:pt x="460" y="510"/>
                      <a:pt x="466" y="499"/>
                    </a:cubicBezTo>
                    <a:cubicBezTo>
                      <a:pt x="597" y="278"/>
                      <a:pt x="597" y="278"/>
                      <a:pt x="597" y="278"/>
                    </a:cubicBezTo>
                    <a:cubicBezTo>
                      <a:pt x="603" y="268"/>
                      <a:pt x="603" y="250"/>
                      <a:pt x="597" y="240"/>
                    </a:cubicBezTo>
                    <a:lnTo>
                      <a:pt x="466" y="19"/>
                    </a:lnTo>
                    <a:close/>
                  </a:path>
                </a:pathLst>
              </a:custGeom>
              <a:grpFill/>
              <a:ln w="12700" cap="flat">
                <a:solidFill>
                  <a:schemeClr val="bg1"/>
                </a:solidFill>
                <a:prstDash val="sysDot"/>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0" name="Group 9">
              <a:extLst>
                <a:ext uri="{FF2B5EF4-FFF2-40B4-BE49-F238E27FC236}">
                  <a16:creationId xmlns:a16="http://schemas.microsoft.com/office/drawing/2014/main" id="{70B6158E-05D9-8B1A-84E9-94779E6D875D}"/>
                </a:ext>
              </a:extLst>
            </p:cNvPr>
            <p:cNvGrpSpPr/>
            <p:nvPr/>
          </p:nvGrpSpPr>
          <p:grpSpPr>
            <a:xfrm>
              <a:off x="4951522" y="4080835"/>
              <a:ext cx="2265972" cy="2230253"/>
              <a:chOff x="4951522" y="4080835"/>
              <a:chExt cx="2265972" cy="2230253"/>
            </a:xfrm>
            <a:solidFill>
              <a:srgbClr val="F47820"/>
            </a:solidFill>
          </p:grpSpPr>
          <p:sp>
            <p:nvSpPr>
              <p:cNvPr id="29" name="Freeform 5">
                <a:extLst>
                  <a:ext uri="{FF2B5EF4-FFF2-40B4-BE49-F238E27FC236}">
                    <a16:creationId xmlns:a16="http://schemas.microsoft.com/office/drawing/2014/main" id="{0A331945-1F02-7C86-5134-3BD93B31075D}"/>
                  </a:ext>
                </a:extLst>
              </p:cNvPr>
              <p:cNvSpPr>
                <a:spLocks/>
              </p:cNvSpPr>
              <p:nvPr/>
            </p:nvSpPr>
            <p:spPr bwMode="auto">
              <a:xfrm>
                <a:off x="4951522" y="4080835"/>
                <a:ext cx="1245500" cy="1073841"/>
              </a:xfrm>
              <a:custGeom>
                <a:avLst/>
                <a:gdLst>
                  <a:gd name="T0" fmla="*/ 466 w 603"/>
                  <a:gd name="T1" fmla="*/ 19 h 518"/>
                  <a:gd name="T2" fmla="*/ 430 w 603"/>
                  <a:gd name="T3" fmla="*/ 0 h 518"/>
                  <a:gd name="T4" fmla="*/ 173 w 603"/>
                  <a:gd name="T5" fmla="*/ 0 h 518"/>
                  <a:gd name="T6" fmla="*/ 137 w 603"/>
                  <a:gd name="T7" fmla="*/ 19 h 518"/>
                  <a:gd name="T8" fmla="*/ 6 w 603"/>
                  <a:gd name="T9" fmla="*/ 240 h 518"/>
                  <a:gd name="T10" fmla="*/ 6 w 603"/>
                  <a:gd name="T11" fmla="*/ 278 h 518"/>
                  <a:gd name="T12" fmla="*/ 137 w 603"/>
                  <a:gd name="T13" fmla="*/ 499 h 518"/>
                  <a:gd name="T14" fmla="*/ 173 w 603"/>
                  <a:gd name="T15" fmla="*/ 518 h 518"/>
                  <a:gd name="T16" fmla="*/ 430 w 603"/>
                  <a:gd name="T17" fmla="*/ 518 h 518"/>
                  <a:gd name="T18" fmla="*/ 466 w 603"/>
                  <a:gd name="T19" fmla="*/ 499 h 518"/>
                  <a:gd name="T20" fmla="*/ 597 w 603"/>
                  <a:gd name="T21" fmla="*/ 278 h 518"/>
                  <a:gd name="T22" fmla="*/ 597 w 603"/>
                  <a:gd name="T23" fmla="*/ 240 h 518"/>
                  <a:gd name="T24" fmla="*/ 466 w 603"/>
                  <a:gd name="T25" fmla="*/ 19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3" h="518">
                    <a:moveTo>
                      <a:pt x="466" y="19"/>
                    </a:moveTo>
                    <a:cubicBezTo>
                      <a:pt x="460" y="9"/>
                      <a:pt x="444" y="0"/>
                      <a:pt x="430" y="0"/>
                    </a:cubicBezTo>
                    <a:cubicBezTo>
                      <a:pt x="173" y="0"/>
                      <a:pt x="173" y="0"/>
                      <a:pt x="173" y="0"/>
                    </a:cubicBezTo>
                    <a:cubicBezTo>
                      <a:pt x="159" y="0"/>
                      <a:pt x="143" y="9"/>
                      <a:pt x="137" y="19"/>
                    </a:cubicBezTo>
                    <a:cubicBezTo>
                      <a:pt x="6" y="240"/>
                      <a:pt x="6" y="240"/>
                      <a:pt x="6" y="240"/>
                    </a:cubicBezTo>
                    <a:cubicBezTo>
                      <a:pt x="0" y="250"/>
                      <a:pt x="0" y="268"/>
                      <a:pt x="6" y="278"/>
                    </a:cubicBezTo>
                    <a:cubicBezTo>
                      <a:pt x="137" y="499"/>
                      <a:pt x="137" y="499"/>
                      <a:pt x="137" y="499"/>
                    </a:cubicBezTo>
                    <a:cubicBezTo>
                      <a:pt x="143" y="510"/>
                      <a:pt x="159" y="518"/>
                      <a:pt x="173" y="518"/>
                    </a:cubicBezTo>
                    <a:cubicBezTo>
                      <a:pt x="430" y="518"/>
                      <a:pt x="430" y="518"/>
                      <a:pt x="430" y="518"/>
                    </a:cubicBezTo>
                    <a:cubicBezTo>
                      <a:pt x="444" y="518"/>
                      <a:pt x="460" y="510"/>
                      <a:pt x="466" y="499"/>
                    </a:cubicBezTo>
                    <a:cubicBezTo>
                      <a:pt x="597" y="278"/>
                      <a:pt x="597" y="278"/>
                      <a:pt x="597" y="278"/>
                    </a:cubicBezTo>
                    <a:cubicBezTo>
                      <a:pt x="603" y="268"/>
                      <a:pt x="603" y="250"/>
                      <a:pt x="597" y="240"/>
                    </a:cubicBezTo>
                    <a:lnTo>
                      <a:pt x="466" y="19"/>
                    </a:lnTo>
                    <a:close/>
                  </a:path>
                </a:pathLst>
              </a:custGeom>
              <a:grpFill/>
              <a:ln w="12700" cap="flat">
                <a:solidFill>
                  <a:schemeClr val="bg1"/>
                </a:solidFill>
                <a:prstDash val="sysDot"/>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 name="Freeform 5">
                <a:extLst>
                  <a:ext uri="{FF2B5EF4-FFF2-40B4-BE49-F238E27FC236}">
                    <a16:creationId xmlns:a16="http://schemas.microsoft.com/office/drawing/2014/main" id="{AA75528B-833E-17E9-825B-8957F4547CB5}"/>
                  </a:ext>
                </a:extLst>
              </p:cNvPr>
              <p:cNvSpPr>
                <a:spLocks/>
              </p:cNvSpPr>
              <p:nvPr/>
            </p:nvSpPr>
            <p:spPr bwMode="auto">
              <a:xfrm>
                <a:off x="5971994" y="4642157"/>
                <a:ext cx="1245500" cy="1073841"/>
              </a:xfrm>
              <a:custGeom>
                <a:avLst/>
                <a:gdLst>
                  <a:gd name="T0" fmla="*/ 466 w 603"/>
                  <a:gd name="T1" fmla="*/ 19 h 518"/>
                  <a:gd name="T2" fmla="*/ 430 w 603"/>
                  <a:gd name="T3" fmla="*/ 0 h 518"/>
                  <a:gd name="T4" fmla="*/ 173 w 603"/>
                  <a:gd name="T5" fmla="*/ 0 h 518"/>
                  <a:gd name="T6" fmla="*/ 137 w 603"/>
                  <a:gd name="T7" fmla="*/ 19 h 518"/>
                  <a:gd name="T8" fmla="*/ 6 w 603"/>
                  <a:gd name="T9" fmla="*/ 240 h 518"/>
                  <a:gd name="T10" fmla="*/ 6 w 603"/>
                  <a:gd name="T11" fmla="*/ 278 h 518"/>
                  <a:gd name="T12" fmla="*/ 137 w 603"/>
                  <a:gd name="T13" fmla="*/ 499 h 518"/>
                  <a:gd name="T14" fmla="*/ 173 w 603"/>
                  <a:gd name="T15" fmla="*/ 518 h 518"/>
                  <a:gd name="T16" fmla="*/ 430 w 603"/>
                  <a:gd name="T17" fmla="*/ 518 h 518"/>
                  <a:gd name="T18" fmla="*/ 466 w 603"/>
                  <a:gd name="T19" fmla="*/ 499 h 518"/>
                  <a:gd name="T20" fmla="*/ 597 w 603"/>
                  <a:gd name="T21" fmla="*/ 278 h 518"/>
                  <a:gd name="T22" fmla="*/ 597 w 603"/>
                  <a:gd name="T23" fmla="*/ 240 h 518"/>
                  <a:gd name="T24" fmla="*/ 466 w 603"/>
                  <a:gd name="T25" fmla="*/ 19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3" h="518">
                    <a:moveTo>
                      <a:pt x="466" y="19"/>
                    </a:moveTo>
                    <a:cubicBezTo>
                      <a:pt x="460" y="9"/>
                      <a:pt x="444" y="0"/>
                      <a:pt x="430" y="0"/>
                    </a:cubicBezTo>
                    <a:cubicBezTo>
                      <a:pt x="173" y="0"/>
                      <a:pt x="173" y="0"/>
                      <a:pt x="173" y="0"/>
                    </a:cubicBezTo>
                    <a:cubicBezTo>
                      <a:pt x="159" y="0"/>
                      <a:pt x="143" y="9"/>
                      <a:pt x="137" y="19"/>
                    </a:cubicBezTo>
                    <a:cubicBezTo>
                      <a:pt x="6" y="240"/>
                      <a:pt x="6" y="240"/>
                      <a:pt x="6" y="240"/>
                    </a:cubicBezTo>
                    <a:cubicBezTo>
                      <a:pt x="0" y="250"/>
                      <a:pt x="0" y="268"/>
                      <a:pt x="6" y="278"/>
                    </a:cubicBezTo>
                    <a:cubicBezTo>
                      <a:pt x="137" y="499"/>
                      <a:pt x="137" y="499"/>
                      <a:pt x="137" y="499"/>
                    </a:cubicBezTo>
                    <a:cubicBezTo>
                      <a:pt x="143" y="510"/>
                      <a:pt x="159" y="518"/>
                      <a:pt x="173" y="518"/>
                    </a:cubicBezTo>
                    <a:cubicBezTo>
                      <a:pt x="430" y="518"/>
                      <a:pt x="430" y="518"/>
                      <a:pt x="430" y="518"/>
                    </a:cubicBezTo>
                    <a:cubicBezTo>
                      <a:pt x="444" y="518"/>
                      <a:pt x="460" y="510"/>
                      <a:pt x="466" y="499"/>
                    </a:cubicBezTo>
                    <a:cubicBezTo>
                      <a:pt x="597" y="278"/>
                      <a:pt x="597" y="278"/>
                      <a:pt x="597" y="278"/>
                    </a:cubicBezTo>
                    <a:cubicBezTo>
                      <a:pt x="603" y="268"/>
                      <a:pt x="603" y="250"/>
                      <a:pt x="597" y="240"/>
                    </a:cubicBezTo>
                    <a:lnTo>
                      <a:pt x="466" y="19"/>
                    </a:lnTo>
                    <a:close/>
                  </a:path>
                </a:pathLst>
              </a:custGeom>
              <a:grpFill/>
              <a:ln w="12700" cap="flat">
                <a:solidFill>
                  <a:schemeClr val="bg1"/>
                </a:solidFill>
                <a:prstDash val="sysDot"/>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 name="Freeform 5">
                <a:extLst>
                  <a:ext uri="{FF2B5EF4-FFF2-40B4-BE49-F238E27FC236}">
                    <a16:creationId xmlns:a16="http://schemas.microsoft.com/office/drawing/2014/main" id="{F06B99FD-B709-06ED-E4AA-5E80E5D2037B}"/>
                  </a:ext>
                </a:extLst>
              </p:cNvPr>
              <p:cNvSpPr>
                <a:spLocks/>
              </p:cNvSpPr>
              <p:nvPr/>
            </p:nvSpPr>
            <p:spPr bwMode="auto">
              <a:xfrm>
                <a:off x="4981366" y="5237247"/>
                <a:ext cx="1245500" cy="1073841"/>
              </a:xfrm>
              <a:custGeom>
                <a:avLst/>
                <a:gdLst>
                  <a:gd name="T0" fmla="*/ 466 w 603"/>
                  <a:gd name="T1" fmla="*/ 19 h 518"/>
                  <a:gd name="T2" fmla="*/ 430 w 603"/>
                  <a:gd name="T3" fmla="*/ 0 h 518"/>
                  <a:gd name="T4" fmla="*/ 173 w 603"/>
                  <a:gd name="T5" fmla="*/ 0 h 518"/>
                  <a:gd name="T6" fmla="*/ 137 w 603"/>
                  <a:gd name="T7" fmla="*/ 19 h 518"/>
                  <a:gd name="T8" fmla="*/ 6 w 603"/>
                  <a:gd name="T9" fmla="*/ 240 h 518"/>
                  <a:gd name="T10" fmla="*/ 6 w 603"/>
                  <a:gd name="T11" fmla="*/ 278 h 518"/>
                  <a:gd name="T12" fmla="*/ 137 w 603"/>
                  <a:gd name="T13" fmla="*/ 499 h 518"/>
                  <a:gd name="T14" fmla="*/ 173 w 603"/>
                  <a:gd name="T15" fmla="*/ 518 h 518"/>
                  <a:gd name="T16" fmla="*/ 430 w 603"/>
                  <a:gd name="T17" fmla="*/ 518 h 518"/>
                  <a:gd name="T18" fmla="*/ 466 w 603"/>
                  <a:gd name="T19" fmla="*/ 499 h 518"/>
                  <a:gd name="T20" fmla="*/ 597 w 603"/>
                  <a:gd name="T21" fmla="*/ 278 h 518"/>
                  <a:gd name="T22" fmla="*/ 597 w 603"/>
                  <a:gd name="T23" fmla="*/ 240 h 518"/>
                  <a:gd name="T24" fmla="*/ 466 w 603"/>
                  <a:gd name="T25" fmla="*/ 19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3" h="518">
                    <a:moveTo>
                      <a:pt x="466" y="19"/>
                    </a:moveTo>
                    <a:cubicBezTo>
                      <a:pt x="460" y="9"/>
                      <a:pt x="444" y="0"/>
                      <a:pt x="430" y="0"/>
                    </a:cubicBezTo>
                    <a:cubicBezTo>
                      <a:pt x="173" y="0"/>
                      <a:pt x="173" y="0"/>
                      <a:pt x="173" y="0"/>
                    </a:cubicBezTo>
                    <a:cubicBezTo>
                      <a:pt x="159" y="0"/>
                      <a:pt x="143" y="9"/>
                      <a:pt x="137" y="19"/>
                    </a:cubicBezTo>
                    <a:cubicBezTo>
                      <a:pt x="6" y="240"/>
                      <a:pt x="6" y="240"/>
                      <a:pt x="6" y="240"/>
                    </a:cubicBezTo>
                    <a:cubicBezTo>
                      <a:pt x="0" y="250"/>
                      <a:pt x="0" y="268"/>
                      <a:pt x="6" y="278"/>
                    </a:cubicBezTo>
                    <a:cubicBezTo>
                      <a:pt x="137" y="499"/>
                      <a:pt x="137" y="499"/>
                      <a:pt x="137" y="499"/>
                    </a:cubicBezTo>
                    <a:cubicBezTo>
                      <a:pt x="143" y="510"/>
                      <a:pt x="159" y="518"/>
                      <a:pt x="173" y="518"/>
                    </a:cubicBezTo>
                    <a:cubicBezTo>
                      <a:pt x="430" y="518"/>
                      <a:pt x="430" y="518"/>
                      <a:pt x="430" y="518"/>
                    </a:cubicBezTo>
                    <a:cubicBezTo>
                      <a:pt x="444" y="518"/>
                      <a:pt x="460" y="510"/>
                      <a:pt x="466" y="499"/>
                    </a:cubicBezTo>
                    <a:cubicBezTo>
                      <a:pt x="597" y="278"/>
                      <a:pt x="597" y="278"/>
                      <a:pt x="597" y="278"/>
                    </a:cubicBezTo>
                    <a:cubicBezTo>
                      <a:pt x="603" y="268"/>
                      <a:pt x="603" y="250"/>
                      <a:pt x="597" y="240"/>
                    </a:cubicBezTo>
                    <a:lnTo>
                      <a:pt x="466" y="19"/>
                    </a:lnTo>
                    <a:close/>
                  </a:path>
                </a:pathLst>
              </a:custGeom>
              <a:grpFill/>
              <a:ln w="12700" cap="flat">
                <a:solidFill>
                  <a:schemeClr val="bg1"/>
                </a:solidFill>
                <a:prstDash val="sysDot"/>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9467E9B2-0F6C-0F08-A0AB-D07C75D48D60}"/>
                </a:ext>
              </a:extLst>
            </p:cNvPr>
            <p:cNvGrpSpPr/>
            <p:nvPr/>
          </p:nvGrpSpPr>
          <p:grpSpPr>
            <a:xfrm>
              <a:off x="2491780" y="5738025"/>
              <a:ext cx="2263850" cy="2238725"/>
              <a:chOff x="2491780" y="5738025"/>
              <a:chExt cx="2263850" cy="2238725"/>
            </a:xfrm>
            <a:solidFill>
              <a:srgbClr val="128298"/>
            </a:solidFill>
          </p:grpSpPr>
          <p:sp>
            <p:nvSpPr>
              <p:cNvPr id="26" name="Freeform 5">
                <a:extLst>
                  <a:ext uri="{FF2B5EF4-FFF2-40B4-BE49-F238E27FC236}">
                    <a16:creationId xmlns:a16="http://schemas.microsoft.com/office/drawing/2014/main" id="{DFD42451-C56E-869D-04EC-4FEE0E618A9A}"/>
                  </a:ext>
                </a:extLst>
              </p:cNvPr>
              <p:cNvSpPr>
                <a:spLocks/>
              </p:cNvSpPr>
              <p:nvPr/>
            </p:nvSpPr>
            <p:spPr bwMode="auto">
              <a:xfrm>
                <a:off x="2491780" y="5738025"/>
                <a:ext cx="1245500" cy="1073841"/>
              </a:xfrm>
              <a:custGeom>
                <a:avLst/>
                <a:gdLst>
                  <a:gd name="T0" fmla="*/ 466 w 603"/>
                  <a:gd name="T1" fmla="*/ 19 h 518"/>
                  <a:gd name="T2" fmla="*/ 430 w 603"/>
                  <a:gd name="T3" fmla="*/ 0 h 518"/>
                  <a:gd name="T4" fmla="*/ 173 w 603"/>
                  <a:gd name="T5" fmla="*/ 0 h 518"/>
                  <a:gd name="T6" fmla="*/ 137 w 603"/>
                  <a:gd name="T7" fmla="*/ 19 h 518"/>
                  <a:gd name="T8" fmla="*/ 6 w 603"/>
                  <a:gd name="T9" fmla="*/ 240 h 518"/>
                  <a:gd name="T10" fmla="*/ 6 w 603"/>
                  <a:gd name="T11" fmla="*/ 278 h 518"/>
                  <a:gd name="T12" fmla="*/ 137 w 603"/>
                  <a:gd name="T13" fmla="*/ 499 h 518"/>
                  <a:gd name="T14" fmla="*/ 173 w 603"/>
                  <a:gd name="T15" fmla="*/ 518 h 518"/>
                  <a:gd name="T16" fmla="*/ 430 w 603"/>
                  <a:gd name="T17" fmla="*/ 518 h 518"/>
                  <a:gd name="T18" fmla="*/ 466 w 603"/>
                  <a:gd name="T19" fmla="*/ 499 h 518"/>
                  <a:gd name="T20" fmla="*/ 597 w 603"/>
                  <a:gd name="T21" fmla="*/ 278 h 518"/>
                  <a:gd name="T22" fmla="*/ 597 w 603"/>
                  <a:gd name="T23" fmla="*/ 240 h 518"/>
                  <a:gd name="T24" fmla="*/ 466 w 603"/>
                  <a:gd name="T25" fmla="*/ 19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3" h="518">
                    <a:moveTo>
                      <a:pt x="466" y="19"/>
                    </a:moveTo>
                    <a:cubicBezTo>
                      <a:pt x="460" y="9"/>
                      <a:pt x="444" y="0"/>
                      <a:pt x="430" y="0"/>
                    </a:cubicBezTo>
                    <a:cubicBezTo>
                      <a:pt x="173" y="0"/>
                      <a:pt x="173" y="0"/>
                      <a:pt x="173" y="0"/>
                    </a:cubicBezTo>
                    <a:cubicBezTo>
                      <a:pt x="159" y="0"/>
                      <a:pt x="143" y="9"/>
                      <a:pt x="137" y="19"/>
                    </a:cubicBezTo>
                    <a:cubicBezTo>
                      <a:pt x="6" y="240"/>
                      <a:pt x="6" y="240"/>
                      <a:pt x="6" y="240"/>
                    </a:cubicBezTo>
                    <a:cubicBezTo>
                      <a:pt x="0" y="250"/>
                      <a:pt x="0" y="268"/>
                      <a:pt x="6" y="278"/>
                    </a:cubicBezTo>
                    <a:cubicBezTo>
                      <a:pt x="137" y="499"/>
                      <a:pt x="137" y="499"/>
                      <a:pt x="137" y="499"/>
                    </a:cubicBezTo>
                    <a:cubicBezTo>
                      <a:pt x="143" y="510"/>
                      <a:pt x="159" y="518"/>
                      <a:pt x="173" y="518"/>
                    </a:cubicBezTo>
                    <a:cubicBezTo>
                      <a:pt x="430" y="518"/>
                      <a:pt x="430" y="518"/>
                      <a:pt x="430" y="518"/>
                    </a:cubicBezTo>
                    <a:cubicBezTo>
                      <a:pt x="444" y="518"/>
                      <a:pt x="460" y="510"/>
                      <a:pt x="466" y="499"/>
                    </a:cubicBezTo>
                    <a:cubicBezTo>
                      <a:pt x="597" y="278"/>
                      <a:pt x="597" y="278"/>
                      <a:pt x="597" y="278"/>
                    </a:cubicBezTo>
                    <a:cubicBezTo>
                      <a:pt x="603" y="268"/>
                      <a:pt x="603" y="250"/>
                      <a:pt x="597" y="240"/>
                    </a:cubicBezTo>
                    <a:lnTo>
                      <a:pt x="466" y="19"/>
                    </a:lnTo>
                    <a:close/>
                  </a:path>
                </a:pathLst>
              </a:custGeom>
              <a:grpFill/>
              <a:ln w="12700" cap="flat">
                <a:solidFill>
                  <a:schemeClr val="bg1"/>
                </a:solidFill>
                <a:prstDash val="sysDot"/>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Freeform 5">
                <a:extLst>
                  <a:ext uri="{FF2B5EF4-FFF2-40B4-BE49-F238E27FC236}">
                    <a16:creationId xmlns:a16="http://schemas.microsoft.com/office/drawing/2014/main" id="{FBA9C8F5-FEBF-8456-26F5-914AFDD0EAE4}"/>
                  </a:ext>
                </a:extLst>
              </p:cNvPr>
              <p:cNvSpPr>
                <a:spLocks/>
              </p:cNvSpPr>
              <p:nvPr/>
            </p:nvSpPr>
            <p:spPr bwMode="auto">
              <a:xfrm>
                <a:off x="3510130" y="6326162"/>
                <a:ext cx="1245500" cy="1073841"/>
              </a:xfrm>
              <a:custGeom>
                <a:avLst/>
                <a:gdLst>
                  <a:gd name="T0" fmla="*/ 466 w 603"/>
                  <a:gd name="T1" fmla="*/ 19 h 518"/>
                  <a:gd name="T2" fmla="*/ 430 w 603"/>
                  <a:gd name="T3" fmla="*/ 0 h 518"/>
                  <a:gd name="T4" fmla="*/ 173 w 603"/>
                  <a:gd name="T5" fmla="*/ 0 h 518"/>
                  <a:gd name="T6" fmla="*/ 137 w 603"/>
                  <a:gd name="T7" fmla="*/ 19 h 518"/>
                  <a:gd name="T8" fmla="*/ 6 w 603"/>
                  <a:gd name="T9" fmla="*/ 240 h 518"/>
                  <a:gd name="T10" fmla="*/ 6 w 603"/>
                  <a:gd name="T11" fmla="*/ 278 h 518"/>
                  <a:gd name="T12" fmla="*/ 137 w 603"/>
                  <a:gd name="T13" fmla="*/ 499 h 518"/>
                  <a:gd name="T14" fmla="*/ 173 w 603"/>
                  <a:gd name="T15" fmla="*/ 518 h 518"/>
                  <a:gd name="T16" fmla="*/ 430 w 603"/>
                  <a:gd name="T17" fmla="*/ 518 h 518"/>
                  <a:gd name="T18" fmla="*/ 466 w 603"/>
                  <a:gd name="T19" fmla="*/ 499 h 518"/>
                  <a:gd name="T20" fmla="*/ 597 w 603"/>
                  <a:gd name="T21" fmla="*/ 278 h 518"/>
                  <a:gd name="T22" fmla="*/ 597 w 603"/>
                  <a:gd name="T23" fmla="*/ 240 h 518"/>
                  <a:gd name="T24" fmla="*/ 466 w 603"/>
                  <a:gd name="T25" fmla="*/ 19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3" h="518">
                    <a:moveTo>
                      <a:pt x="466" y="19"/>
                    </a:moveTo>
                    <a:cubicBezTo>
                      <a:pt x="460" y="9"/>
                      <a:pt x="444" y="0"/>
                      <a:pt x="430" y="0"/>
                    </a:cubicBezTo>
                    <a:cubicBezTo>
                      <a:pt x="173" y="0"/>
                      <a:pt x="173" y="0"/>
                      <a:pt x="173" y="0"/>
                    </a:cubicBezTo>
                    <a:cubicBezTo>
                      <a:pt x="159" y="0"/>
                      <a:pt x="143" y="9"/>
                      <a:pt x="137" y="19"/>
                    </a:cubicBezTo>
                    <a:cubicBezTo>
                      <a:pt x="6" y="240"/>
                      <a:pt x="6" y="240"/>
                      <a:pt x="6" y="240"/>
                    </a:cubicBezTo>
                    <a:cubicBezTo>
                      <a:pt x="0" y="250"/>
                      <a:pt x="0" y="268"/>
                      <a:pt x="6" y="278"/>
                    </a:cubicBezTo>
                    <a:cubicBezTo>
                      <a:pt x="137" y="499"/>
                      <a:pt x="137" y="499"/>
                      <a:pt x="137" y="499"/>
                    </a:cubicBezTo>
                    <a:cubicBezTo>
                      <a:pt x="143" y="510"/>
                      <a:pt x="159" y="518"/>
                      <a:pt x="173" y="518"/>
                    </a:cubicBezTo>
                    <a:cubicBezTo>
                      <a:pt x="430" y="518"/>
                      <a:pt x="430" y="518"/>
                      <a:pt x="430" y="518"/>
                    </a:cubicBezTo>
                    <a:cubicBezTo>
                      <a:pt x="444" y="518"/>
                      <a:pt x="460" y="510"/>
                      <a:pt x="466" y="499"/>
                    </a:cubicBezTo>
                    <a:cubicBezTo>
                      <a:pt x="597" y="278"/>
                      <a:pt x="597" y="278"/>
                      <a:pt x="597" y="278"/>
                    </a:cubicBezTo>
                    <a:cubicBezTo>
                      <a:pt x="603" y="268"/>
                      <a:pt x="603" y="250"/>
                      <a:pt x="597" y="240"/>
                    </a:cubicBezTo>
                    <a:lnTo>
                      <a:pt x="466" y="19"/>
                    </a:lnTo>
                    <a:close/>
                  </a:path>
                </a:pathLst>
              </a:custGeom>
              <a:grpFill/>
              <a:ln w="12700" cap="flat">
                <a:solidFill>
                  <a:schemeClr val="bg1"/>
                </a:solidFill>
                <a:prstDash val="sysDot"/>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Freeform 5">
                <a:extLst>
                  <a:ext uri="{FF2B5EF4-FFF2-40B4-BE49-F238E27FC236}">
                    <a16:creationId xmlns:a16="http://schemas.microsoft.com/office/drawing/2014/main" id="{B489C325-22B2-1895-BE22-7270A22CBCAD}"/>
                  </a:ext>
                </a:extLst>
              </p:cNvPr>
              <p:cNvSpPr>
                <a:spLocks/>
              </p:cNvSpPr>
              <p:nvPr/>
            </p:nvSpPr>
            <p:spPr bwMode="auto">
              <a:xfrm>
                <a:off x="2502217" y="6902909"/>
                <a:ext cx="1245500" cy="1073841"/>
              </a:xfrm>
              <a:custGeom>
                <a:avLst/>
                <a:gdLst>
                  <a:gd name="T0" fmla="*/ 466 w 603"/>
                  <a:gd name="T1" fmla="*/ 19 h 518"/>
                  <a:gd name="T2" fmla="*/ 430 w 603"/>
                  <a:gd name="T3" fmla="*/ 0 h 518"/>
                  <a:gd name="T4" fmla="*/ 173 w 603"/>
                  <a:gd name="T5" fmla="*/ 0 h 518"/>
                  <a:gd name="T6" fmla="*/ 137 w 603"/>
                  <a:gd name="T7" fmla="*/ 19 h 518"/>
                  <a:gd name="T8" fmla="*/ 6 w 603"/>
                  <a:gd name="T9" fmla="*/ 240 h 518"/>
                  <a:gd name="T10" fmla="*/ 6 w 603"/>
                  <a:gd name="T11" fmla="*/ 278 h 518"/>
                  <a:gd name="T12" fmla="*/ 137 w 603"/>
                  <a:gd name="T13" fmla="*/ 499 h 518"/>
                  <a:gd name="T14" fmla="*/ 173 w 603"/>
                  <a:gd name="T15" fmla="*/ 518 h 518"/>
                  <a:gd name="T16" fmla="*/ 430 w 603"/>
                  <a:gd name="T17" fmla="*/ 518 h 518"/>
                  <a:gd name="T18" fmla="*/ 466 w 603"/>
                  <a:gd name="T19" fmla="*/ 499 h 518"/>
                  <a:gd name="T20" fmla="*/ 597 w 603"/>
                  <a:gd name="T21" fmla="*/ 278 h 518"/>
                  <a:gd name="T22" fmla="*/ 597 w 603"/>
                  <a:gd name="T23" fmla="*/ 240 h 518"/>
                  <a:gd name="T24" fmla="*/ 466 w 603"/>
                  <a:gd name="T25" fmla="*/ 19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3" h="518">
                    <a:moveTo>
                      <a:pt x="466" y="19"/>
                    </a:moveTo>
                    <a:cubicBezTo>
                      <a:pt x="460" y="9"/>
                      <a:pt x="444" y="0"/>
                      <a:pt x="430" y="0"/>
                    </a:cubicBezTo>
                    <a:cubicBezTo>
                      <a:pt x="173" y="0"/>
                      <a:pt x="173" y="0"/>
                      <a:pt x="173" y="0"/>
                    </a:cubicBezTo>
                    <a:cubicBezTo>
                      <a:pt x="159" y="0"/>
                      <a:pt x="143" y="9"/>
                      <a:pt x="137" y="19"/>
                    </a:cubicBezTo>
                    <a:cubicBezTo>
                      <a:pt x="6" y="240"/>
                      <a:pt x="6" y="240"/>
                      <a:pt x="6" y="240"/>
                    </a:cubicBezTo>
                    <a:cubicBezTo>
                      <a:pt x="0" y="250"/>
                      <a:pt x="0" y="268"/>
                      <a:pt x="6" y="278"/>
                    </a:cubicBezTo>
                    <a:cubicBezTo>
                      <a:pt x="137" y="499"/>
                      <a:pt x="137" y="499"/>
                      <a:pt x="137" y="499"/>
                    </a:cubicBezTo>
                    <a:cubicBezTo>
                      <a:pt x="143" y="510"/>
                      <a:pt x="159" y="518"/>
                      <a:pt x="173" y="518"/>
                    </a:cubicBezTo>
                    <a:cubicBezTo>
                      <a:pt x="430" y="518"/>
                      <a:pt x="430" y="518"/>
                      <a:pt x="430" y="518"/>
                    </a:cubicBezTo>
                    <a:cubicBezTo>
                      <a:pt x="444" y="518"/>
                      <a:pt x="460" y="510"/>
                      <a:pt x="466" y="499"/>
                    </a:cubicBezTo>
                    <a:cubicBezTo>
                      <a:pt x="597" y="278"/>
                      <a:pt x="597" y="278"/>
                      <a:pt x="597" y="278"/>
                    </a:cubicBezTo>
                    <a:cubicBezTo>
                      <a:pt x="603" y="268"/>
                      <a:pt x="603" y="250"/>
                      <a:pt x="597" y="240"/>
                    </a:cubicBezTo>
                    <a:lnTo>
                      <a:pt x="466" y="19"/>
                    </a:lnTo>
                    <a:close/>
                  </a:path>
                </a:pathLst>
              </a:custGeom>
              <a:grpFill/>
              <a:ln w="12700" cap="flat">
                <a:solidFill>
                  <a:schemeClr val="bg1"/>
                </a:solidFill>
                <a:prstDash val="sysDot"/>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 name="Freeform 5">
              <a:extLst>
                <a:ext uri="{FF2B5EF4-FFF2-40B4-BE49-F238E27FC236}">
                  <a16:creationId xmlns:a16="http://schemas.microsoft.com/office/drawing/2014/main" id="{055A3E11-EF27-13D0-D4FA-2EB565CAE7ED}"/>
                </a:ext>
              </a:extLst>
            </p:cNvPr>
            <p:cNvSpPr>
              <a:spLocks/>
            </p:cNvSpPr>
            <p:nvPr/>
          </p:nvSpPr>
          <p:spPr bwMode="auto">
            <a:xfrm>
              <a:off x="3334932" y="4572924"/>
              <a:ext cx="1763115" cy="1520117"/>
            </a:xfrm>
            <a:custGeom>
              <a:avLst/>
              <a:gdLst>
                <a:gd name="T0" fmla="*/ 466 w 603"/>
                <a:gd name="T1" fmla="*/ 19 h 518"/>
                <a:gd name="T2" fmla="*/ 430 w 603"/>
                <a:gd name="T3" fmla="*/ 0 h 518"/>
                <a:gd name="T4" fmla="*/ 173 w 603"/>
                <a:gd name="T5" fmla="*/ 0 h 518"/>
                <a:gd name="T6" fmla="*/ 137 w 603"/>
                <a:gd name="T7" fmla="*/ 19 h 518"/>
                <a:gd name="T8" fmla="*/ 6 w 603"/>
                <a:gd name="T9" fmla="*/ 240 h 518"/>
                <a:gd name="T10" fmla="*/ 6 w 603"/>
                <a:gd name="T11" fmla="*/ 278 h 518"/>
                <a:gd name="T12" fmla="*/ 137 w 603"/>
                <a:gd name="T13" fmla="*/ 499 h 518"/>
                <a:gd name="T14" fmla="*/ 173 w 603"/>
                <a:gd name="T15" fmla="*/ 518 h 518"/>
                <a:gd name="T16" fmla="*/ 430 w 603"/>
                <a:gd name="T17" fmla="*/ 518 h 518"/>
                <a:gd name="T18" fmla="*/ 466 w 603"/>
                <a:gd name="T19" fmla="*/ 499 h 518"/>
                <a:gd name="T20" fmla="*/ 597 w 603"/>
                <a:gd name="T21" fmla="*/ 278 h 518"/>
                <a:gd name="T22" fmla="*/ 597 w 603"/>
                <a:gd name="T23" fmla="*/ 240 h 518"/>
                <a:gd name="T24" fmla="*/ 466 w 603"/>
                <a:gd name="T25" fmla="*/ 19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3" h="518">
                  <a:moveTo>
                    <a:pt x="466" y="19"/>
                  </a:moveTo>
                  <a:cubicBezTo>
                    <a:pt x="460" y="9"/>
                    <a:pt x="444" y="0"/>
                    <a:pt x="430" y="0"/>
                  </a:cubicBezTo>
                  <a:cubicBezTo>
                    <a:pt x="173" y="0"/>
                    <a:pt x="173" y="0"/>
                    <a:pt x="173" y="0"/>
                  </a:cubicBezTo>
                  <a:cubicBezTo>
                    <a:pt x="159" y="0"/>
                    <a:pt x="143" y="9"/>
                    <a:pt x="137" y="19"/>
                  </a:cubicBezTo>
                  <a:cubicBezTo>
                    <a:pt x="6" y="240"/>
                    <a:pt x="6" y="240"/>
                    <a:pt x="6" y="240"/>
                  </a:cubicBezTo>
                  <a:cubicBezTo>
                    <a:pt x="0" y="250"/>
                    <a:pt x="0" y="268"/>
                    <a:pt x="6" y="278"/>
                  </a:cubicBezTo>
                  <a:cubicBezTo>
                    <a:pt x="137" y="499"/>
                    <a:pt x="137" y="499"/>
                    <a:pt x="137" y="499"/>
                  </a:cubicBezTo>
                  <a:cubicBezTo>
                    <a:pt x="143" y="510"/>
                    <a:pt x="159" y="518"/>
                    <a:pt x="173" y="518"/>
                  </a:cubicBezTo>
                  <a:cubicBezTo>
                    <a:pt x="430" y="518"/>
                    <a:pt x="430" y="518"/>
                    <a:pt x="430" y="518"/>
                  </a:cubicBezTo>
                  <a:cubicBezTo>
                    <a:pt x="444" y="518"/>
                    <a:pt x="460" y="510"/>
                    <a:pt x="466" y="499"/>
                  </a:cubicBezTo>
                  <a:cubicBezTo>
                    <a:pt x="597" y="278"/>
                    <a:pt x="597" y="278"/>
                    <a:pt x="597" y="278"/>
                  </a:cubicBezTo>
                  <a:cubicBezTo>
                    <a:pt x="603" y="268"/>
                    <a:pt x="603" y="250"/>
                    <a:pt x="597" y="240"/>
                  </a:cubicBezTo>
                  <a:lnTo>
                    <a:pt x="466" y="19"/>
                  </a:lnTo>
                  <a:close/>
                </a:path>
              </a:pathLst>
            </a:custGeom>
            <a:solidFill>
              <a:schemeClr val="bg2"/>
            </a:solidFill>
            <a:ln w="3175"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Graphic 2">
              <a:extLst>
                <a:ext uri="{FF2B5EF4-FFF2-40B4-BE49-F238E27FC236}">
                  <a16:creationId xmlns:a16="http://schemas.microsoft.com/office/drawing/2014/main" id="{7503399C-EF88-EED2-19FD-9A30C4697A86}"/>
                </a:ext>
              </a:extLst>
            </p:cNvPr>
            <p:cNvSpPr/>
            <p:nvPr/>
          </p:nvSpPr>
          <p:spPr>
            <a:xfrm>
              <a:off x="2417011" y="2941989"/>
              <a:ext cx="1082089" cy="792000"/>
            </a:xfrm>
            <a:prstGeom prst="ellipse">
              <a:avLst/>
            </a:prstGeom>
            <a:noFill/>
            <a:ln w="76200" cap="flat">
              <a:noFill/>
              <a:prstDash val="solid"/>
              <a:miter/>
            </a:ln>
          </p:spPr>
          <p:txBody>
            <a:bodyPr wrap="none" lIns="0" r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49" rtl="0" eaLnBrk="1" fontAlgn="auto" latinLnBrk="0" hangingPunct="1">
                <a:lnSpc>
                  <a:spcPct val="90000"/>
                </a:lnSpc>
                <a:spcBef>
                  <a:spcPts val="0"/>
                </a:spcBef>
                <a:spcAft>
                  <a:spcPts val="0"/>
                </a:spcAft>
                <a:buClrTx/>
                <a:buSzTx/>
                <a:buFontTx/>
                <a:buNone/>
                <a:tabLst/>
                <a:defRPr/>
              </a:pPr>
              <a:r>
                <a:rPr kumimoji="0" lang="en-AU"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Capability</a:t>
              </a:r>
            </a:p>
            <a:p>
              <a:pPr marL="0" marR="0" lvl="0" indent="0" algn="ctr" defTabSz="914349" rtl="0" eaLnBrk="1" fontAlgn="auto" latinLnBrk="0" hangingPunct="1">
                <a:lnSpc>
                  <a:spcPct val="90000"/>
                </a:lnSpc>
                <a:spcBef>
                  <a:spcPts val="0"/>
                </a:spcBef>
                <a:spcAft>
                  <a:spcPts val="0"/>
                </a:spcAft>
                <a:buClrTx/>
                <a:buSzTx/>
                <a:buFontTx/>
                <a:buNone/>
                <a:tabLst/>
                <a:defRPr/>
              </a:pPr>
              <a:r>
                <a:rPr kumimoji="0" lang="en-AU"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building</a:t>
              </a:r>
            </a:p>
          </p:txBody>
        </p:sp>
        <p:sp>
          <p:nvSpPr>
            <p:cNvPr id="14" name="Graphic 2">
              <a:extLst>
                <a:ext uri="{FF2B5EF4-FFF2-40B4-BE49-F238E27FC236}">
                  <a16:creationId xmlns:a16="http://schemas.microsoft.com/office/drawing/2014/main" id="{E1BC3767-8E05-50E8-2822-FCAC2BA48172}"/>
                </a:ext>
              </a:extLst>
            </p:cNvPr>
            <p:cNvSpPr/>
            <p:nvPr/>
          </p:nvSpPr>
          <p:spPr>
            <a:xfrm>
              <a:off x="3613416" y="6489003"/>
              <a:ext cx="1082089" cy="792000"/>
            </a:xfrm>
            <a:prstGeom prst="ellipse">
              <a:avLst/>
            </a:prstGeom>
            <a:noFill/>
            <a:ln w="76200" cap="flat">
              <a:noFill/>
              <a:prstDash val="solid"/>
              <a:miter/>
            </a:ln>
          </p:spPr>
          <p:txBody>
            <a:bodyPr wrap="none" lIns="0" r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49" rtl="0" eaLnBrk="1" fontAlgn="auto" latinLnBrk="0" hangingPunct="1">
                <a:lnSpc>
                  <a:spcPct val="90000"/>
                </a:lnSpc>
                <a:spcBef>
                  <a:spcPts val="0"/>
                </a:spcBef>
                <a:spcAft>
                  <a:spcPts val="0"/>
                </a:spcAft>
                <a:buClrTx/>
                <a:buSzTx/>
                <a:buFontTx/>
                <a:buNone/>
                <a:tabLst/>
                <a:defRPr/>
              </a:pPr>
              <a:endParaRPr kumimoji="0" lang="en-AU"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349" rtl="0" eaLnBrk="1" fontAlgn="auto" latinLnBrk="0" hangingPunct="1">
                <a:lnSpc>
                  <a:spcPct val="90000"/>
                </a:lnSpc>
                <a:spcBef>
                  <a:spcPts val="0"/>
                </a:spcBef>
                <a:spcAft>
                  <a:spcPts val="0"/>
                </a:spcAft>
                <a:buClrTx/>
                <a:buSzTx/>
                <a:buFontTx/>
                <a:buNone/>
                <a:tabLst/>
                <a:defRPr/>
              </a:pPr>
              <a:r>
                <a:rPr kumimoji="0" lang="en-AU"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Targeted</a:t>
              </a:r>
            </a:p>
            <a:p>
              <a:pPr marL="0" marR="0" lvl="0" indent="0" algn="ctr" defTabSz="914349" rtl="0" eaLnBrk="1" fontAlgn="auto" latinLnBrk="0" hangingPunct="1">
                <a:lnSpc>
                  <a:spcPct val="90000"/>
                </a:lnSpc>
                <a:spcBef>
                  <a:spcPts val="0"/>
                </a:spcBef>
                <a:spcAft>
                  <a:spcPts val="0"/>
                </a:spcAft>
                <a:buClrTx/>
                <a:buSzTx/>
                <a:buFontTx/>
                <a:buNone/>
                <a:tabLst/>
                <a:defRPr/>
              </a:pPr>
              <a:r>
                <a:rPr kumimoji="0" lang="en-AU"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assistance</a:t>
              </a:r>
            </a:p>
            <a:p>
              <a:pPr marL="0" marR="0" lvl="0" indent="0" algn="ctr" defTabSz="914349" rtl="0" eaLnBrk="1" fontAlgn="auto" latinLnBrk="0" hangingPunct="1">
                <a:lnSpc>
                  <a:spcPct val="90000"/>
                </a:lnSpc>
                <a:spcBef>
                  <a:spcPts val="0"/>
                </a:spcBef>
                <a:spcAft>
                  <a:spcPts val="0"/>
                </a:spcAft>
                <a:buClrTx/>
                <a:buSzTx/>
                <a:buFontTx/>
                <a:buNone/>
                <a:tabLst/>
                <a:defRPr/>
              </a:pPr>
              <a:endParaRPr kumimoji="0" lang="en-AU"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Graphic 2">
              <a:extLst>
                <a:ext uri="{FF2B5EF4-FFF2-40B4-BE49-F238E27FC236}">
                  <a16:creationId xmlns:a16="http://schemas.microsoft.com/office/drawing/2014/main" id="{182ECBD3-12CF-733D-A079-5CC462E01E35}"/>
                </a:ext>
              </a:extLst>
            </p:cNvPr>
            <p:cNvSpPr/>
            <p:nvPr/>
          </p:nvSpPr>
          <p:spPr>
            <a:xfrm>
              <a:off x="2597053" y="5888313"/>
              <a:ext cx="1082089" cy="792000"/>
            </a:xfrm>
            <a:prstGeom prst="ellipse">
              <a:avLst/>
            </a:prstGeom>
            <a:noFill/>
            <a:ln w="76200" cap="flat">
              <a:noFill/>
              <a:prstDash val="solid"/>
              <a:miter/>
            </a:ln>
          </p:spPr>
          <p:txBody>
            <a:bodyPr wrap="none" lIns="0" r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49" rtl="0" eaLnBrk="1" fontAlgn="auto" latinLnBrk="0" hangingPunct="1">
                <a:lnSpc>
                  <a:spcPct val="90000"/>
                </a:lnSpc>
                <a:spcBef>
                  <a:spcPts val="0"/>
                </a:spcBef>
                <a:spcAft>
                  <a:spcPts val="0"/>
                </a:spcAft>
                <a:buClrTx/>
                <a:buSzTx/>
                <a:buFontTx/>
                <a:buNone/>
                <a:tabLst/>
                <a:defRPr/>
              </a:pPr>
              <a:r>
                <a:rPr kumimoji="0" lang="en-AU"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Enforcement</a:t>
              </a:r>
            </a:p>
          </p:txBody>
        </p:sp>
        <p:sp>
          <p:nvSpPr>
            <p:cNvPr id="16" name="Graphic 2">
              <a:extLst>
                <a:ext uri="{FF2B5EF4-FFF2-40B4-BE49-F238E27FC236}">
                  <a16:creationId xmlns:a16="http://schemas.microsoft.com/office/drawing/2014/main" id="{BB9E4296-FC87-7253-1852-F9A7ACAB08EC}"/>
                </a:ext>
              </a:extLst>
            </p:cNvPr>
            <p:cNvSpPr/>
            <p:nvPr/>
          </p:nvSpPr>
          <p:spPr>
            <a:xfrm>
              <a:off x="2442129" y="4148251"/>
              <a:ext cx="1082089" cy="792000"/>
            </a:xfrm>
            <a:prstGeom prst="ellipse">
              <a:avLst/>
            </a:prstGeom>
            <a:noFill/>
            <a:ln w="76200" cap="flat">
              <a:noFill/>
              <a:prstDash val="solid"/>
              <a:miter/>
            </a:ln>
          </p:spPr>
          <p:txBody>
            <a:bodyPr wrap="none" lIns="0" r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49" rtl="0" eaLnBrk="1" fontAlgn="auto" latinLnBrk="0" hangingPunct="1">
                <a:lnSpc>
                  <a:spcPct val="90000"/>
                </a:lnSpc>
                <a:spcBef>
                  <a:spcPts val="0"/>
                </a:spcBef>
                <a:spcAft>
                  <a:spcPts val="0"/>
                </a:spcAft>
                <a:buClrTx/>
                <a:buSzTx/>
                <a:buFontTx/>
                <a:buNone/>
                <a:tabLst/>
                <a:defRPr/>
              </a:pPr>
              <a:r>
                <a:rPr kumimoji="0" lang="en-AU"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Standard</a:t>
              </a:r>
            </a:p>
            <a:p>
              <a:pPr marL="0" marR="0" lvl="0" indent="0" algn="ctr" defTabSz="914349" rtl="0" eaLnBrk="1" fontAlgn="auto" latinLnBrk="0" hangingPunct="1">
                <a:lnSpc>
                  <a:spcPct val="90000"/>
                </a:lnSpc>
                <a:spcBef>
                  <a:spcPts val="0"/>
                </a:spcBef>
                <a:spcAft>
                  <a:spcPts val="0"/>
                </a:spcAft>
                <a:buClrTx/>
                <a:buSzTx/>
                <a:buFontTx/>
                <a:buNone/>
                <a:tabLst/>
                <a:defRPr/>
              </a:pPr>
              <a:r>
                <a:rPr kumimoji="0" lang="en-AU"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setting</a:t>
              </a:r>
            </a:p>
          </p:txBody>
        </p:sp>
        <p:sp>
          <p:nvSpPr>
            <p:cNvPr id="17" name="Graphic 2">
              <a:extLst>
                <a:ext uri="{FF2B5EF4-FFF2-40B4-BE49-F238E27FC236}">
                  <a16:creationId xmlns:a16="http://schemas.microsoft.com/office/drawing/2014/main" id="{47B2F6C8-EEBD-9AB6-7DE7-4B789B73751A}"/>
                </a:ext>
              </a:extLst>
            </p:cNvPr>
            <p:cNvSpPr/>
            <p:nvPr/>
          </p:nvSpPr>
          <p:spPr>
            <a:xfrm>
              <a:off x="2597052" y="7069951"/>
              <a:ext cx="1082089" cy="792000"/>
            </a:xfrm>
            <a:prstGeom prst="ellipse">
              <a:avLst/>
            </a:prstGeom>
            <a:noFill/>
            <a:ln w="76200" cap="flat">
              <a:noFill/>
              <a:prstDash val="solid"/>
              <a:miter/>
            </a:ln>
          </p:spPr>
          <p:txBody>
            <a:bodyPr wrap="none" lIns="0" r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49" rtl="0" eaLnBrk="1" fontAlgn="auto" latinLnBrk="0" hangingPunct="1">
                <a:lnSpc>
                  <a:spcPct val="90000"/>
                </a:lnSpc>
                <a:spcBef>
                  <a:spcPts val="0"/>
                </a:spcBef>
                <a:spcAft>
                  <a:spcPts val="0"/>
                </a:spcAft>
                <a:buClrTx/>
                <a:buSzTx/>
                <a:buFontTx/>
                <a:buNone/>
                <a:tabLst/>
                <a:defRPr/>
              </a:pPr>
              <a:r>
                <a:rPr kumimoji="0" lang="en-AU"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Investigation</a:t>
              </a:r>
            </a:p>
          </p:txBody>
        </p:sp>
        <p:sp>
          <p:nvSpPr>
            <p:cNvPr id="18" name="Graphic 2">
              <a:extLst>
                <a:ext uri="{FF2B5EF4-FFF2-40B4-BE49-F238E27FC236}">
                  <a16:creationId xmlns:a16="http://schemas.microsoft.com/office/drawing/2014/main" id="{2872A5B4-8534-5EC5-524D-0721BF82B2CB}"/>
                </a:ext>
              </a:extLst>
            </p:cNvPr>
            <p:cNvSpPr/>
            <p:nvPr/>
          </p:nvSpPr>
          <p:spPr>
            <a:xfrm>
              <a:off x="5092898" y="5466891"/>
              <a:ext cx="1082089" cy="792000"/>
            </a:xfrm>
            <a:prstGeom prst="ellipse">
              <a:avLst/>
            </a:prstGeom>
            <a:noFill/>
            <a:ln w="76200" cap="flat">
              <a:noFill/>
              <a:prstDash val="solid"/>
              <a:miter/>
            </a:ln>
          </p:spPr>
          <p:txBody>
            <a:bodyPr wrap="none" lIns="0" r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Consultation</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and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support</a:t>
              </a:r>
            </a:p>
          </p:txBody>
        </p:sp>
        <p:sp>
          <p:nvSpPr>
            <p:cNvPr id="19" name="Graphic 2">
              <a:extLst>
                <a:ext uri="{FF2B5EF4-FFF2-40B4-BE49-F238E27FC236}">
                  <a16:creationId xmlns:a16="http://schemas.microsoft.com/office/drawing/2014/main" id="{54029243-5B80-FEEE-850E-2E4FCF199F57}"/>
                </a:ext>
              </a:extLst>
            </p:cNvPr>
            <p:cNvSpPr/>
            <p:nvPr/>
          </p:nvSpPr>
          <p:spPr>
            <a:xfrm>
              <a:off x="3439573" y="3528152"/>
              <a:ext cx="1082089" cy="792000"/>
            </a:xfrm>
            <a:prstGeom prst="ellipse">
              <a:avLst/>
            </a:prstGeom>
            <a:noFill/>
            <a:ln w="76200" cap="flat">
              <a:noFill/>
              <a:prstDash val="solid"/>
              <a:miter/>
            </a:ln>
          </p:spPr>
          <p:txBody>
            <a:bodyPr wrap="none" lIns="0" r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49" rtl="0" eaLnBrk="1" fontAlgn="auto" latinLnBrk="0" hangingPunct="1">
                <a:lnSpc>
                  <a:spcPct val="90000"/>
                </a:lnSpc>
                <a:spcBef>
                  <a:spcPts val="0"/>
                </a:spcBef>
                <a:spcAft>
                  <a:spcPts val="0"/>
                </a:spcAft>
                <a:buClrTx/>
                <a:buSzTx/>
                <a:buFontTx/>
                <a:buNone/>
                <a:tabLst/>
                <a:defRPr/>
              </a:pPr>
              <a:r>
                <a:rPr kumimoji="0" lang="en-AU"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Compliance</a:t>
              </a:r>
            </a:p>
            <a:p>
              <a:pPr marL="0" marR="0" lvl="0" indent="0" algn="ctr" defTabSz="914349" rtl="0" eaLnBrk="1" fontAlgn="auto" latinLnBrk="0" hangingPunct="1">
                <a:lnSpc>
                  <a:spcPct val="90000"/>
                </a:lnSpc>
                <a:spcBef>
                  <a:spcPts val="0"/>
                </a:spcBef>
                <a:spcAft>
                  <a:spcPts val="0"/>
                </a:spcAft>
                <a:buClrTx/>
                <a:buSzTx/>
                <a:buFontTx/>
                <a:buNone/>
                <a:tabLst/>
                <a:defRPr/>
              </a:pPr>
              <a:r>
                <a:rPr kumimoji="0" lang="en-AU"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guidance</a:t>
              </a:r>
            </a:p>
          </p:txBody>
        </p:sp>
        <p:sp>
          <p:nvSpPr>
            <p:cNvPr id="20" name="Graphic 2">
              <a:extLst>
                <a:ext uri="{FF2B5EF4-FFF2-40B4-BE49-F238E27FC236}">
                  <a16:creationId xmlns:a16="http://schemas.microsoft.com/office/drawing/2014/main" id="{1E036821-807C-E088-9AF8-70BC07211DA9}"/>
                </a:ext>
              </a:extLst>
            </p:cNvPr>
            <p:cNvSpPr/>
            <p:nvPr/>
          </p:nvSpPr>
          <p:spPr>
            <a:xfrm>
              <a:off x="5062096" y="4253891"/>
              <a:ext cx="1082089" cy="792000"/>
            </a:xfrm>
            <a:prstGeom prst="ellipse">
              <a:avLst/>
            </a:prstGeom>
            <a:noFill/>
            <a:ln w="76200" cap="flat">
              <a:noFill/>
              <a:prstDash val="solid"/>
              <a:miter/>
            </a:ln>
          </p:spPr>
          <p:txBody>
            <a:bodyPr wrap="none" lIns="0" r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49" rtl="0" eaLnBrk="1" fontAlgn="auto" latinLnBrk="0" hangingPunct="1">
                <a:lnSpc>
                  <a:spcPct val="90000"/>
                </a:lnSpc>
                <a:spcBef>
                  <a:spcPts val="0"/>
                </a:spcBef>
                <a:spcAft>
                  <a:spcPts val="0"/>
                </a:spcAft>
                <a:buClrTx/>
                <a:buSzTx/>
                <a:buFontTx/>
                <a:buNone/>
                <a:tabLst/>
                <a:defRPr/>
              </a:pPr>
              <a:r>
                <a:rPr kumimoji="0" lang="en-AU"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Intelligence</a:t>
              </a:r>
            </a:p>
            <a:p>
              <a:pPr marL="0" marR="0" lvl="0" indent="0" algn="ctr" defTabSz="914349" rtl="0" eaLnBrk="1" fontAlgn="auto" latinLnBrk="0" hangingPunct="1">
                <a:lnSpc>
                  <a:spcPct val="90000"/>
                </a:lnSpc>
                <a:spcBef>
                  <a:spcPts val="0"/>
                </a:spcBef>
                <a:spcAft>
                  <a:spcPts val="0"/>
                </a:spcAft>
                <a:buClrTx/>
                <a:buSzTx/>
                <a:buFontTx/>
                <a:buNone/>
                <a:tabLst/>
                <a:defRPr/>
              </a:pPr>
              <a:r>
                <a:rPr kumimoji="0" lang="en-AU"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gathering </a:t>
              </a:r>
            </a:p>
            <a:p>
              <a:pPr marL="0" marR="0" lvl="0" indent="0" algn="ctr" defTabSz="914349" rtl="0" eaLnBrk="1" fontAlgn="auto" latinLnBrk="0" hangingPunct="1">
                <a:lnSpc>
                  <a:spcPct val="90000"/>
                </a:lnSpc>
                <a:spcBef>
                  <a:spcPts val="0"/>
                </a:spcBef>
                <a:spcAft>
                  <a:spcPts val="0"/>
                </a:spcAft>
                <a:buClrTx/>
                <a:buSzTx/>
                <a:buFontTx/>
                <a:buNone/>
                <a:tabLst/>
                <a:defRPr/>
              </a:pPr>
              <a:r>
                <a:rPr kumimoji="0" lang="en-AU"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and </a:t>
              </a:r>
            </a:p>
            <a:p>
              <a:pPr marL="0" marR="0" lvl="0" indent="0" algn="ctr" defTabSz="914349" rtl="0" eaLnBrk="1" fontAlgn="auto" latinLnBrk="0" hangingPunct="1">
                <a:lnSpc>
                  <a:spcPct val="90000"/>
                </a:lnSpc>
                <a:spcBef>
                  <a:spcPts val="0"/>
                </a:spcBef>
                <a:spcAft>
                  <a:spcPts val="0"/>
                </a:spcAft>
                <a:buClrTx/>
                <a:buSzTx/>
                <a:buFontTx/>
                <a:buNone/>
                <a:tabLst/>
                <a:defRPr/>
              </a:pPr>
              <a:r>
                <a:rPr kumimoji="0" lang="en-AU"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analysis</a:t>
              </a:r>
            </a:p>
          </p:txBody>
        </p:sp>
        <p:sp>
          <p:nvSpPr>
            <p:cNvPr id="21" name="Graphic 2">
              <a:extLst>
                <a:ext uri="{FF2B5EF4-FFF2-40B4-BE49-F238E27FC236}">
                  <a16:creationId xmlns:a16="http://schemas.microsoft.com/office/drawing/2014/main" id="{7ED50102-3D67-31A3-06B1-A17A650607E9}"/>
                </a:ext>
              </a:extLst>
            </p:cNvPr>
            <p:cNvSpPr/>
            <p:nvPr/>
          </p:nvSpPr>
          <p:spPr>
            <a:xfrm>
              <a:off x="6069079" y="4812574"/>
              <a:ext cx="1082089" cy="792000"/>
            </a:xfrm>
            <a:prstGeom prst="ellipse">
              <a:avLst/>
            </a:prstGeom>
            <a:noFill/>
            <a:ln w="76200" cap="flat">
              <a:noFill/>
              <a:prstDash val="solid"/>
              <a:miter/>
            </a:ln>
          </p:spPr>
          <p:txBody>
            <a:bodyPr wrap="none" lIns="0" r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Compliance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reviews and</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audits</a:t>
              </a:r>
            </a:p>
          </p:txBody>
        </p:sp>
        <p:sp>
          <p:nvSpPr>
            <p:cNvPr id="22" name="Graphic 2">
              <a:extLst>
                <a:ext uri="{FF2B5EF4-FFF2-40B4-BE49-F238E27FC236}">
                  <a16:creationId xmlns:a16="http://schemas.microsoft.com/office/drawing/2014/main" id="{26F388D0-66C9-D762-D3C0-681FF278D1E1}"/>
                </a:ext>
              </a:extLst>
            </p:cNvPr>
            <p:cNvSpPr/>
            <p:nvPr/>
          </p:nvSpPr>
          <p:spPr>
            <a:xfrm>
              <a:off x="3499100" y="4986493"/>
              <a:ext cx="1440160" cy="705290"/>
            </a:xfrm>
            <a:prstGeom prst="rect">
              <a:avLst/>
            </a:prstGeom>
            <a:noFill/>
            <a:ln w="221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49" rtl="0" eaLnBrk="1" fontAlgn="auto" latinLnBrk="0" hangingPunct="1">
                <a:lnSpc>
                  <a:spcPct val="95000"/>
                </a:lnSpc>
                <a:spcBef>
                  <a:spcPts val="0"/>
                </a:spcBef>
                <a:spcAft>
                  <a:spcPts val="600"/>
                </a:spcAft>
                <a:buClrTx/>
                <a:buSzTx/>
                <a:buFontTx/>
                <a:buNone/>
                <a:tabLst/>
                <a:defRPr/>
              </a:pPr>
              <a:r>
                <a:rPr kumimoji="0" lang="en-AU"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HOW </a:t>
              </a:r>
            </a:p>
            <a:p>
              <a:pPr marL="0" marR="0" lvl="0" indent="0" algn="ctr" defTabSz="914349" rtl="0" eaLnBrk="1" fontAlgn="auto" latinLnBrk="0" hangingPunct="1">
                <a:lnSpc>
                  <a:spcPct val="95000"/>
                </a:lnSpc>
                <a:spcBef>
                  <a:spcPts val="0"/>
                </a:spcBef>
                <a:spcAft>
                  <a:spcPts val="600"/>
                </a:spcAft>
                <a:buClrTx/>
                <a:buSzTx/>
                <a:buFontTx/>
                <a:buNone/>
                <a:tabLst/>
                <a:defRPr/>
              </a:pPr>
              <a:r>
                <a:rPr kumimoji="0" lang="en-AU"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WE </a:t>
              </a:r>
            </a:p>
            <a:p>
              <a:pPr marL="0" marR="0" lvl="0" indent="0" algn="ctr" defTabSz="914349" rtl="0" eaLnBrk="1" fontAlgn="auto" latinLnBrk="0" hangingPunct="1">
                <a:lnSpc>
                  <a:spcPct val="95000"/>
                </a:lnSpc>
                <a:spcBef>
                  <a:spcPts val="0"/>
                </a:spcBef>
                <a:spcAft>
                  <a:spcPts val="600"/>
                </a:spcAft>
                <a:buClrTx/>
                <a:buSzTx/>
                <a:buFontTx/>
                <a:buNone/>
                <a:tabLst/>
                <a:defRPr/>
              </a:pPr>
              <a:r>
                <a:rPr kumimoji="0" lang="en-AU"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REGULATE</a:t>
              </a:r>
            </a:p>
          </p:txBody>
        </p:sp>
        <p:sp>
          <p:nvSpPr>
            <p:cNvPr id="23" name="Rectangle 22">
              <a:extLst>
                <a:ext uri="{FF2B5EF4-FFF2-40B4-BE49-F238E27FC236}">
                  <a16:creationId xmlns:a16="http://schemas.microsoft.com/office/drawing/2014/main" id="{CA62C7DE-5239-1F59-64AC-BA8F06459BD7}"/>
                </a:ext>
              </a:extLst>
            </p:cNvPr>
            <p:cNvSpPr/>
            <p:nvPr/>
          </p:nvSpPr>
          <p:spPr>
            <a:xfrm rot="19618523">
              <a:off x="1541627" y="2300542"/>
              <a:ext cx="4108442" cy="4476595"/>
            </a:xfrm>
            <a:prstGeom prst="rect">
              <a:avLst/>
            </a:prstGeom>
          </p:spPr>
          <p:txBody>
            <a:bodyPr spcFirstLastPara="1" wrap="square" numCol="1">
              <a:prstTxWarp prst="textArchUp">
                <a:avLst>
                  <a:gd name="adj" fmla="val 12446556"/>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1" i="0" u="none" strike="noStrike" kern="0" cap="none" spc="0" normalizeH="0" baseline="0" noProof="0">
                  <a:ln>
                    <a:noFill/>
                  </a:ln>
                  <a:solidFill>
                    <a:srgbClr val="E1038E"/>
                  </a:solidFill>
                  <a:effectLst/>
                  <a:uLnTx/>
                  <a:uFillTx/>
                  <a:latin typeface="Arial" panose="020B0604020202020204" pitchFamily="34" charset="0"/>
                  <a:ea typeface="+mn-ea"/>
                  <a:cs typeface="Arial" panose="020B0604020202020204" pitchFamily="34" charset="0"/>
                </a:rPr>
                <a:t>FOSTERING BEST PRACTICE</a:t>
              </a:r>
            </a:p>
          </p:txBody>
        </p:sp>
        <p:sp>
          <p:nvSpPr>
            <p:cNvPr id="24" name="Rectangle 23">
              <a:extLst>
                <a:ext uri="{FF2B5EF4-FFF2-40B4-BE49-F238E27FC236}">
                  <a16:creationId xmlns:a16="http://schemas.microsoft.com/office/drawing/2014/main" id="{2A5AA781-F8E9-2115-12DD-9A29D7C69ECA}"/>
                </a:ext>
              </a:extLst>
            </p:cNvPr>
            <p:cNvSpPr>
              <a:spLocks noChangeAspect="1"/>
            </p:cNvSpPr>
            <p:nvPr/>
          </p:nvSpPr>
          <p:spPr>
            <a:xfrm rot="17371107">
              <a:off x="2974625" y="2275352"/>
              <a:ext cx="4013481" cy="5259459"/>
            </a:xfrm>
            <a:prstGeom prst="rect">
              <a:avLst/>
            </a:prstGeom>
          </p:spPr>
          <p:txBody>
            <a:bodyPr spcFirstLastPara="1" wrap="square" numCol="1">
              <a:prstTxWarp prst="textArchDown">
                <a:avLst>
                  <a:gd name="adj" fmla="val 2169565"/>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1" i="0" u="none" strike="noStrike" kern="0" cap="none" spc="0" normalizeH="0" baseline="0" noProof="0">
                  <a:ln>
                    <a:noFill/>
                  </a:ln>
                  <a:solidFill>
                    <a:srgbClr val="F47820"/>
                  </a:solidFill>
                  <a:effectLst/>
                  <a:uLnTx/>
                  <a:uFillTx/>
                  <a:latin typeface="Arial" panose="020B0604020202020204" pitchFamily="34" charset="0"/>
                  <a:ea typeface="+mn-ea"/>
                  <a:cs typeface="Arial" panose="020B0604020202020204" pitchFamily="34" charset="0"/>
                </a:rPr>
                <a:t>UNDERSTANDING PERFORMANCE</a:t>
              </a:r>
            </a:p>
          </p:txBody>
        </p:sp>
        <p:sp>
          <p:nvSpPr>
            <p:cNvPr id="25" name="Rectangle 24">
              <a:extLst>
                <a:ext uri="{FF2B5EF4-FFF2-40B4-BE49-F238E27FC236}">
                  <a16:creationId xmlns:a16="http://schemas.microsoft.com/office/drawing/2014/main" id="{67C8F4F9-1FE7-2FAA-6E56-CF4311E0C7C3}"/>
                </a:ext>
              </a:extLst>
            </p:cNvPr>
            <p:cNvSpPr>
              <a:spLocks noChangeAspect="1"/>
            </p:cNvSpPr>
            <p:nvPr/>
          </p:nvSpPr>
          <p:spPr>
            <a:xfrm rot="1368241">
              <a:off x="1892904" y="3212359"/>
              <a:ext cx="4081992" cy="5429322"/>
            </a:xfrm>
            <a:prstGeom prst="rect">
              <a:avLst/>
            </a:prstGeom>
          </p:spPr>
          <p:txBody>
            <a:bodyPr spcFirstLastPara="1" wrap="square" numCol="1">
              <a:prstTxWarp prst="textArchDown">
                <a:avLst>
                  <a:gd name="adj" fmla="val 2247411"/>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1" i="0" u="none" strike="noStrike" kern="0" cap="none" spc="0" normalizeH="0" baseline="0" noProof="0">
                  <a:ln>
                    <a:noFill/>
                  </a:ln>
                  <a:solidFill>
                    <a:srgbClr val="128298"/>
                  </a:solidFill>
                  <a:effectLst/>
                  <a:uLnTx/>
                  <a:uFillTx/>
                  <a:latin typeface="Arial" panose="020B0604020202020204" pitchFamily="34" charset="0"/>
                  <a:ea typeface="+mn-ea"/>
                  <a:cs typeface="Arial" panose="020B0604020202020204" pitchFamily="34" charset="0"/>
                </a:rPr>
                <a:t>SUPPORTING COMPLIANCE</a:t>
              </a:r>
            </a:p>
          </p:txBody>
        </p:sp>
      </p:grpSp>
    </p:spTree>
    <p:extLst>
      <p:ext uri="{BB962C8B-B14F-4D97-AF65-F5344CB8AC3E}">
        <p14:creationId xmlns:p14="http://schemas.microsoft.com/office/powerpoint/2010/main" val="33470939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05EE2-A56A-7190-CD85-C91CDA55CF3E}"/>
              </a:ext>
            </a:extLst>
          </p:cNvPr>
          <p:cNvSpPr>
            <a:spLocks noGrp="1"/>
          </p:cNvSpPr>
          <p:nvPr>
            <p:ph type="title"/>
          </p:nvPr>
        </p:nvSpPr>
        <p:spPr/>
        <p:txBody>
          <a:bodyPr/>
          <a:lstStyle/>
          <a:p>
            <a:r>
              <a:rPr lang="en-US" dirty="0"/>
              <a:t>Getting started – Before you nominate:</a:t>
            </a:r>
            <a:endParaRPr lang="en-AU" dirty="0"/>
          </a:p>
        </p:txBody>
      </p:sp>
      <p:graphicFrame>
        <p:nvGraphicFramePr>
          <p:cNvPr id="7" name="Content Placeholder 3">
            <a:extLst>
              <a:ext uri="{FF2B5EF4-FFF2-40B4-BE49-F238E27FC236}">
                <a16:creationId xmlns:a16="http://schemas.microsoft.com/office/drawing/2014/main" id="{600A3770-2708-8D49-0123-8C9C33E9BAE9}"/>
              </a:ext>
            </a:extLst>
          </p:cNvPr>
          <p:cNvGraphicFramePr>
            <a:graphicFrameLocks/>
          </p:cNvGraphicFramePr>
          <p:nvPr/>
        </p:nvGraphicFramePr>
        <p:xfrm>
          <a:off x="814917" y="1679674"/>
          <a:ext cx="10562167" cy="4616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164441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687A-A051-B79F-65B4-AA7342F17CF3}"/>
              </a:ext>
            </a:extLst>
          </p:cNvPr>
          <p:cNvSpPr>
            <a:spLocks noGrp="1"/>
          </p:cNvSpPr>
          <p:nvPr>
            <p:ph type="title"/>
          </p:nvPr>
        </p:nvSpPr>
        <p:spPr/>
        <p:txBody>
          <a:bodyPr/>
          <a:lstStyle/>
          <a:p>
            <a:r>
              <a:rPr lang="en-US" dirty="0"/>
              <a:t>Local Government Candidate Induction</a:t>
            </a:r>
            <a:endParaRPr lang="en-AU" dirty="0"/>
          </a:p>
        </p:txBody>
      </p:sp>
      <p:sp>
        <p:nvSpPr>
          <p:cNvPr id="3" name="Text Placeholder 2">
            <a:extLst>
              <a:ext uri="{FF2B5EF4-FFF2-40B4-BE49-F238E27FC236}">
                <a16:creationId xmlns:a16="http://schemas.microsoft.com/office/drawing/2014/main" id="{A963D795-E45F-9E77-5C33-97015F1FE2F4}"/>
              </a:ext>
            </a:extLst>
          </p:cNvPr>
          <p:cNvSpPr>
            <a:spLocks noGrp="1"/>
          </p:cNvSpPr>
          <p:nvPr>
            <p:ph type="body" sz="quarter" idx="10"/>
          </p:nvPr>
        </p:nvSpPr>
        <p:spPr>
          <a:xfrm>
            <a:off x="838201" y="1580454"/>
            <a:ext cx="5486400" cy="4924635"/>
          </a:xfrm>
        </p:spPr>
        <p:txBody>
          <a:bodyPr>
            <a:normAutofit fontScale="92500" lnSpcReduction="10000"/>
          </a:bodyPr>
          <a:lstStyle/>
          <a:p>
            <a:pPr>
              <a:lnSpc>
                <a:spcPct val="150000"/>
              </a:lnSpc>
            </a:pPr>
            <a:r>
              <a:rPr lang="en-US" sz="2400" b="0" dirty="0"/>
              <a:t>It is compulsory to complete the induction prior to nominating.</a:t>
            </a:r>
          </a:p>
          <a:p>
            <a:pPr>
              <a:lnSpc>
                <a:spcPct val="150000"/>
              </a:lnSpc>
            </a:pPr>
            <a:r>
              <a:rPr lang="en-US" sz="2400" b="0" dirty="0"/>
              <a:t>The induction is online and will take approximately 30 minutes to complete.</a:t>
            </a:r>
          </a:p>
          <a:p>
            <a:pPr>
              <a:lnSpc>
                <a:spcPct val="150000"/>
              </a:lnSpc>
            </a:pPr>
            <a:r>
              <a:rPr lang="en-US" sz="2400" b="0" dirty="0"/>
              <a:t>On completion, you will receive a unique registration number via email.</a:t>
            </a:r>
          </a:p>
          <a:p>
            <a:pPr>
              <a:lnSpc>
                <a:spcPct val="150000"/>
              </a:lnSpc>
            </a:pPr>
            <a:r>
              <a:rPr lang="en-US" sz="2400" b="0" dirty="0"/>
              <a:t>The Returning Officer may request a copy of the email when you submit your nomination.</a:t>
            </a:r>
          </a:p>
        </p:txBody>
      </p:sp>
      <p:pic>
        <p:nvPicPr>
          <p:cNvPr id="6" name="Picture 5" descr="Hands of person wearing gray sweater typing on laptop with a tablet, digital pen, and cup of coffee">
            <a:extLst>
              <a:ext uri="{FF2B5EF4-FFF2-40B4-BE49-F238E27FC236}">
                <a16:creationId xmlns:a16="http://schemas.microsoft.com/office/drawing/2014/main" id="{9CFA3A92-43A7-4BF6-5DA3-14F53BCF7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1336" y="1976014"/>
            <a:ext cx="4352463" cy="2905973"/>
          </a:xfrm>
          <a:prstGeom prst="rect">
            <a:avLst/>
          </a:prstGeom>
        </p:spPr>
      </p:pic>
    </p:spTree>
    <p:extLst>
      <p:ext uri="{BB962C8B-B14F-4D97-AF65-F5344CB8AC3E}">
        <p14:creationId xmlns:p14="http://schemas.microsoft.com/office/powerpoint/2010/main" val="32721937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755FF-0EF1-8C4B-1E8E-D245E7F311F1}"/>
              </a:ext>
            </a:extLst>
          </p:cNvPr>
          <p:cNvSpPr>
            <a:spLocks noGrp="1"/>
          </p:cNvSpPr>
          <p:nvPr>
            <p:ph type="title"/>
          </p:nvPr>
        </p:nvSpPr>
        <p:spPr/>
        <p:txBody>
          <a:bodyPr/>
          <a:lstStyle/>
          <a:p>
            <a:r>
              <a:rPr lang="en-US" dirty="0"/>
              <a:t>Topics Covered in the Candidate Induction</a:t>
            </a:r>
            <a:endParaRPr lang="en-AU" dirty="0"/>
          </a:p>
        </p:txBody>
      </p:sp>
      <p:sp>
        <p:nvSpPr>
          <p:cNvPr id="3" name="Text Placeholder 2">
            <a:extLst>
              <a:ext uri="{FF2B5EF4-FFF2-40B4-BE49-F238E27FC236}">
                <a16:creationId xmlns:a16="http://schemas.microsoft.com/office/drawing/2014/main" id="{D40ACE0F-0960-7CF7-E7BF-CC0E9B04F452}"/>
              </a:ext>
            </a:extLst>
          </p:cNvPr>
          <p:cNvSpPr>
            <a:spLocks noGrp="1"/>
          </p:cNvSpPr>
          <p:nvPr>
            <p:ph type="body" sz="quarter" idx="10"/>
          </p:nvPr>
        </p:nvSpPr>
        <p:spPr>
          <a:xfrm>
            <a:off x="933450" y="1641021"/>
            <a:ext cx="10325100" cy="3575957"/>
          </a:xfrm>
        </p:spPr>
        <p:txBody>
          <a:bodyPr numCol="2">
            <a:normAutofit/>
          </a:bodyPr>
          <a:lstStyle/>
          <a:p>
            <a:pPr algn="l">
              <a:buFont typeface="Arial" panose="020B0604020202020204" pitchFamily="34" charset="0"/>
              <a:buChar char="•"/>
            </a:pPr>
            <a:r>
              <a:rPr lang="en-US" b="0" i="0" dirty="0">
                <a:effectLst/>
              </a:rPr>
              <a:t>About government in Australia</a:t>
            </a:r>
          </a:p>
          <a:p>
            <a:pPr algn="l">
              <a:buFont typeface="Arial" panose="020B0604020202020204" pitchFamily="34" charset="0"/>
              <a:buChar char="•"/>
            </a:pPr>
            <a:r>
              <a:rPr lang="en-US" b="0" i="0" dirty="0">
                <a:effectLst/>
              </a:rPr>
              <a:t>Local government in WA</a:t>
            </a:r>
          </a:p>
          <a:p>
            <a:pPr algn="l">
              <a:buFont typeface="Arial" panose="020B0604020202020204" pitchFamily="34" charset="0"/>
              <a:buChar char="•"/>
            </a:pPr>
            <a:r>
              <a:rPr lang="en-US" b="0" i="0" dirty="0">
                <a:effectLst/>
              </a:rPr>
              <a:t>Local government decision-making</a:t>
            </a:r>
          </a:p>
          <a:p>
            <a:pPr algn="l">
              <a:buFont typeface="Arial" panose="020B0604020202020204" pitchFamily="34" charset="0"/>
              <a:buChar char="•"/>
            </a:pPr>
            <a:r>
              <a:rPr lang="en-US" b="0" i="0" dirty="0">
                <a:effectLst/>
              </a:rPr>
              <a:t>The role of council members</a:t>
            </a:r>
          </a:p>
          <a:p>
            <a:pPr algn="l">
              <a:buFont typeface="Arial" panose="020B0604020202020204" pitchFamily="34" charset="0"/>
              <a:buChar char="•"/>
            </a:pPr>
            <a:r>
              <a:rPr lang="en-US" b="0" i="0" dirty="0">
                <a:effectLst/>
              </a:rPr>
              <a:t>Community, council members and local government employees</a:t>
            </a:r>
          </a:p>
          <a:p>
            <a:pPr algn="l">
              <a:buFont typeface="Arial" panose="020B0604020202020204" pitchFamily="34" charset="0"/>
              <a:buChar char="•"/>
            </a:pPr>
            <a:r>
              <a:rPr lang="en-US" b="0" i="0" dirty="0">
                <a:effectLst/>
              </a:rPr>
              <a:t>Types of decisions by council members</a:t>
            </a:r>
          </a:p>
          <a:p>
            <a:pPr algn="l">
              <a:buFont typeface="Arial" panose="020B0604020202020204" pitchFamily="34" charset="0"/>
              <a:buChar char="•"/>
            </a:pPr>
            <a:r>
              <a:rPr lang="en-US" b="0" i="0" dirty="0">
                <a:effectLst/>
              </a:rPr>
              <a:t>Qualities and skills of effective council members</a:t>
            </a:r>
          </a:p>
          <a:p>
            <a:pPr algn="l">
              <a:buFont typeface="Arial" panose="020B0604020202020204" pitchFamily="34" charset="0"/>
              <a:buChar char="•"/>
            </a:pPr>
            <a:r>
              <a:rPr lang="en-US" b="0" i="0" dirty="0">
                <a:effectLst/>
              </a:rPr>
              <a:t>Code of Conduct</a:t>
            </a:r>
          </a:p>
          <a:p>
            <a:pPr algn="l">
              <a:buFont typeface="Arial" panose="020B0604020202020204" pitchFamily="34" charset="0"/>
              <a:buChar char="•"/>
            </a:pPr>
            <a:r>
              <a:rPr lang="en-US" b="0" i="0" dirty="0">
                <a:effectLst/>
              </a:rPr>
              <a:t>Gifts and conflicts of interest</a:t>
            </a:r>
          </a:p>
          <a:p>
            <a:pPr algn="l">
              <a:buFont typeface="Arial" panose="020B0604020202020204" pitchFamily="34" charset="0"/>
              <a:buChar char="•"/>
            </a:pPr>
            <a:r>
              <a:rPr lang="en-US" b="0" i="0" dirty="0">
                <a:effectLst/>
              </a:rPr>
              <a:t>Local elections</a:t>
            </a:r>
          </a:p>
          <a:p>
            <a:pPr algn="l">
              <a:buFont typeface="Arial" panose="020B0604020202020204" pitchFamily="34" charset="0"/>
              <a:buChar char="•"/>
            </a:pPr>
            <a:r>
              <a:rPr lang="en-US" b="0" i="0" dirty="0">
                <a:effectLst/>
              </a:rPr>
              <a:t>Election campaigns</a:t>
            </a:r>
          </a:p>
          <a:p>
            <a:pPr algn="l">
              <a:buFont typeface="Arial" panose="020B0604020202020204" pitchFamily="34" charset="0"/>
              <a:buChar char="•"/>
            </a:pPr>
            <a:r>
              <a:rPr lang="en-US" b="0" i="0" dirty="0">
                <a:effectLst/>
              </a:rPr>
              <a:t>Declaration and remuneration</a:t>
            </a:r>
          </a:p>
          <a:p>
            <a:pPr algn="l">
              <a:buFont typeface="Arial" panose="020B0604020202020204" pitchFamily="34" charset="0"/>
              <a:buChar char="•"/>
            </a:pPr>
            <a:r>
              <a:rPr lang="en-US" b="0" i="0" dirty="0">
                <a:effectLst/>
              </a:rPr>
              <a:t>Why stand for council?</a:t>
            </a:r>
          </a:p>
          <a:p>
            <a:pPr algn="l">
              <a:buFont typeface="Arial" panose="020B0604020202020204" pitchFamily="34" charset="0"/>
              <a:buChar char="•"/>
            </a:pPr>
            <a:r>
              <a:rPr lang="en-US" b="0" i="0" dirty="0">
                <a:effectLst/>
              </a:rPr>
              <a:t>What should you do now?</a:t>
            </a:r>
          </a:p>
          <a:p>
            <a:pPr algn="l">
              <a:buFont typeface="Arial" panose="020B0604020202020204" pitchFamily="34" charset="0"/>
              <a:buChar char="•"/>
            </a:pPr>
            <a:r>
              <a:rPr lang="en-US" b="0" i="0" dirty="0">
                <a:effectLst/>
              </a:rPr>
              <a:t>Support and information available.</a:t>
            </a:r>
          </a:p>
          <a:p>
            <a:pPr marL="0" indent="0">
              <a:buNone/>
            </a:pPr>
            <a:endParaRPr lang="en-AU" dirty="0"/>
          </a:p>
        </p:txBody>
      </p:sp>
      <p:graphicFrame>
        <p:nvGraphicFramePr>
          <p:cNvPr id="4" name="Diagram 3">
            <a:extLst>
              <a:ext uri="{FF2B5EF4-FFF2-40B4-BE49-F238E27FC236}">
                <a16:creationId xmlns:a16="http://schemas.microsoft.com/office/drawing/2014/main" id="{1661633C-68A8-77D9-A327-4F7C4B51F7BE}"/>
              </a:ext>
            </a:extLst>
          </p:cNvPr>
          <p:cNvGraphicFramePr/>
          <p:nvPr/>
        </p:nvGraphicFramePr>
        <p:xfrm>
          <a:off x="1246414" y="5216978"/>
          <a:ext cx="9699172" cy="10885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6013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E5496-B51E-AC5B-E4E9-726EDA57847D}"/>
              </a:ext>
            </a:extLst>
          </p:cNvPr>
          <p:cNvSpPr>
            <a:spLocks noGrp="1"/>
          </p:cNvSpPr>
          <p:nvPr>
            <p:ph type="title"/>
          </p:nvPr>
        </p:nvSpPr>
        <p:spPr>
          <a:xfrm>
            <a:off x="838200" y="595977"/>
            <a:ext cx="8478520" cy="690563"/>
          </a:xfrm>
        </p:spPr>
        <p:txBody>
          <a:bodyPr/>
          <a:lstStyle/>
          <a:p>
            <a:r>
              <a:rPr lang="en-US" dirty="0"/>
              <a:t>Code of Conduct </a:t>
            </a:r>
            <a:endParaRPr lang="en-AU" dirty="0"/>
          </a:p>
        </p:txBody>
      </p:sp>
      <p:sp>
        <p:nvSpPr>
          <p:cNvPr id="3" name="Text Placeholder 2">
            <a:extLst>
              <a:ext uri="{FF2B5EF4-FFF2-40B4-BE49-F238E27FC236}">
                <a16:creationId xmlns:a16="http://schemas.microsoft.com/office/drawing/2014/main" id="{CCBE08E7-A9EB-E21E-7677-B8BDFE3720EB}"/>
              </a:ext>
            </a:extLst>
          </p:cNvPr>
          <p:cNvSpPr>
            <a:spLocks noGrp="1"/>
          </p:cNvSpPr>
          <p:nvPr>
            <p:ph type="body" sz="quarter" idx="10"/>
          </p:nvPr>
        </p:nvSpPr>
        <p:spPr>
          <a:xfrm>
            <a:off x="720754" y="1286541"/>
            <a:ext cx="5554211" cy="4975482"/>
          </a:xfrm>
        </p:spPr>
        <p:txBody>
          <a:bodyPr>
            <a:normAutofit/>
          </a:bodyPr>
          <a:lstStyle/>
          <a:p>
            <a:pPr>
              <a:lnSpc>
                <a:spcPct val="150000"/>
              </a:lnSpc>
            </a:pPr>
            <a:r>
              <a:rPr lang="en-US" b="0" i="1" dirty="0"/>
              <a:t>Local Government (Model Code of Conduct) Regulations 2021 </a:t>
            </a:r>
            <a:r>
              <a:rPr lang="en-US" b="0" dirty="0"/>
              <a:t>was introduced 3 February 2021</a:t>
            </a:r>
          </a:p>
          <a:p>
            <a:pPr>
              <a:lnSpc>
                <a:spcPct val="150000"/>
              </a:lnSpc>
            </a:pPr>
            <a:r>
              <a:rPr lang="en-US" b="0" dirty="0"/>
              <a:t>Applies to all council members, committee members and candidates in a local government election</a:t>
            </a:r>
          </a:p>
          <a:p>
            <a:pPr>
              <a:lnSpc>
                <a:spcPct val="150000"/>
              </a:lnSpc>
            </a:pPr>
            <a:r>
              <a:rPr lang="en-US" b="0" dirty="0"/>
              <a:t>The Code aims to encourage professional and ethical behaviour to build and strengthen trust in communities</a:t>
            </a:r>
          </a:p>
        </p:txBody>
      </p:sp>
      <p:grpSp>
        <p:nvGrpSpPr>
          <p:cNvPr id="8" name="Group 7">
            <a:extLst>
              <a:ext uri="{FF2B5EF4-FFF2-40B4-BE49-F238E27FC236}">
                <a16:creationId xmlns:a16="http://schemas.microsoft.com/office/drawing/2014/main" id="{1E7C22D8-4108-7796-B4DD-C8BE89AC55C3}"/>
              </a:ext>
            </a:extLst>
          </p:cNvPr>
          <p:cNvGrpSpPr/>
          <p:nvPr/>
        </p:nvGrpSpPr>
        <p:grpSpPr>
          <a:xfrm>
            <a:off x="6815356" y="1286540"/>
            <a:ext cx="4538444" cy="4217073"/>
            <a:chOff x="7047498" y="1041857"/>
            <a:chExt cx="4538444" cy="4217073"/>
          </a:xfrm>
        </p:grpSpPr>
        <p:pic>
          <p:nvPicPr>
            <p:cNvPr id="5" name="Picture 4">
              <a:extLst>
                <a:ext uri="{FF2B5EF4-FFF2-40B4-BE49-F238E27FC236}">
                  <a16:creationId xmlns:a16="http://schemas.microsoft.com/office/drawing/2014/main" id="{FBED5F76-6FF5-5C35-15C8-77EEF50FC3B9}"/>
                </a:ext>
              </a:extLst>
            </p:cNvPr>
            <p:cNvPicPr>
              <a:picLocks noChangeAspect="1"/>
            </p:cNvPicPr>
            <p:nvPr/>
          </p:nvPicPr>
          <p:blipFill rotWithShape="1">
            <a:blip r:embed="rId3"/>
            <a:srcRect l="9197" t="35831" r="8930" b="21424"/>
            <a:stretch/>
          </p:blipFill>
          <p:spPr>
            <a:xfrm>
              <a:off x="7047498" y="2329237"/>
              <a:ext cx="4538444" cy="2929693"/>
            </a:xfrm>
            <a:prstGeom prst="rect">
              <a:avLst/>
            </a:prstGeom>
          </p:spPr>
        </p:pic>
        <p:pic>
          <p:nvPicPr>
            <p:cNvPr id="7" name="Picture 6">
              <a:extLst>
                <a:ext uri="{FF2B5EF4-FFF2-40B4-BE49-F238E27FC236}">
                  <a16:creationId xmlns:a16="http://schemas.microsoft.com/office/drawing/2014/main" id="{6D09166D-8965-8E9C-3727-C9ECCAF51660}"/>
                </a:ext>
              </a:extLst>
            </p:cNvPr>
            <p:cNvPicPr>
              <a:picLocks noChangeAspect="1"/>
            </p:cNvPicPr>
            <p:nvPr/>
          </p:nvPicPr>
          <p:blipFill>
            <a:blip r:embed="rId4"/>
            <a:stretch>
              <a:fillRect/>
            </a:stretch>
          </p:blipFill>
          <p:spPr>
            <a:xfrm>
              <a:off x="8607107" y="1041857"/>
              <a:ext cx="1419225" cy="1114425"/>
            </a:xfrm>
            <a:prstGeom prst="rect">
              <a:avLst/>
            </a:prstGeom>
          </p:spPr>
        </p:pic>
      </p:grpSp>
    </p:spTree>
    <p:extLst>
      <p:ext uri="{BB962C8B-B14F-4D97-AF65-F5344CB8AC3E}">
        <p14:creationId xmlns:p14="http://schemas.microsoft.com/office/powerpoint/2010/main" val="36280022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BC8F2-C70D-49CB-7EB2-2DFB7FF91FC3}"/>
              </a:ext>
            </a:extLst>
          </p:cNvPr>
          <p:cNvSpPr>
            <a:spLocks noGrp="1"/>
          </p:cNvSpPr>
          <p:nvPr>
            <p:ph type="title"/>
          </p:nvPr>
        </p:nvSpPr>
        <p:spPr/>
        <p:txBody>
          <a:bodyPr/>
          <a:lstStyle/>
          <a:p>
            <a:r>
              <a:rPr lang="en-US" dirty="0"/>
              <a:t>Code of Conduct</a:t>
            </a:r>
            <a:endParaRPr lang="en-AU" dirty="0"/>
          </a:p>
        </p:txBody>
      </p:sp>
      <p:sp>
        <p:nvSpPr>
          <p:cNvPr id="3" name="Text Placeholder 2">
            <a:extLst>
              <a:ext uri="{FF2B5EF4-FFF2-40B4-BE49-F238E27FC236}">
                <a16:creationId xmlns:a16="http://schemas.microsoft.com/office/drawing/2014/main" id="{F93AB8FE-BA9B-3D98-3217-CD633B12FCFE}"/>
              </a:ext>
            </a:extLst>
          </p:cNvPr>
          <p:cNvSpPr>
            <a:spLocks noGrp="1"/>
          </p:cNvSpPr>
          <p:nvPr>
            <p:ph type="body" sz="quarter" idx="10"/>
          </p:nvPr>
        </p:nvSpPr>
        <p:spPr>
          <a:xfrm>
            <a:off x="838200" y="1256008"/>
            <a:ext cx="10461771" cy="2733063"/>
          </a:xfrm>
        </p:spPr>
        <p:txBody>
          <a:bodyPr>
            <a:normAutofit/>
          </a:bodyPr>
          <a:lstStyle/>
          <a:p>
            <a:r>
              <a:rPr lang="en-US" sz="2200" b="0" dirty="0"/>
              <a:t>Once your nomination is accepted by the Returning Officer, the Code of Conduct applies </a:t>
            </a:r>
            <a:r>
              <a:rPr lang="en-US" sz="2200" dirty="0"/>
              <a:t>from that point onwards</a:t>
            </a:r>
          </a:p>
          <a:p>
            <a:r>
              <a:rPr lang="en-US" sz="2200" b="0" dirty="0"/>
              <a:t>Any alleged breach of the Code may only be addressed if you are elected</a:t>
            </a:r>
          </a:p>
          <a:p>
            <a:r>
              <a:rPr lang="en-AU" sz="2200" b="0" dirty="0"/>
              <a:t>Candidates must demonstrate professional and ethical behaviour during their campaigns</a:t>
            </a:r>
          </a:p>
          <a:p>
            <a:r>
              <a:rPr lang="en-AU" sz="2200" b="0" dirty="0"/>
              <a:t>Rules of Conduct are enforceable by law</a:t>
            </a:r>
          </a:p>
          <a:p>
            <a:r>
              <a:rPr lang="en-AU" sz="2200" b="0" dirty="0"/>
              <a:t>Penalties may apply</a:t>
            </a:r>
          </a:p>
        </p:txBody>
      </p:sp>
      <p:graphicFrame>
        <p:nvGraphicFramePr>
          <p:cNvPr id="5" name="Diagram 4">
            <a:extLst>
              <a:ext uri="{FF2B5EF4-FFF2-40B4-BE49-F238E27FC236}">
                <a16:creationId xmlns:a16="http://schemas.microsoft.com/office/drawing/2014/main" id="{16337F77-C800-8985-ECFB-1A0D9F337FE7}"/>
              </a:ext>
            </a:extLst>
          </p:cNvPr>
          <p:cNvGraphicFramePr/>
          <p:nvPr/>
        </p:nvGraphicFramePr>
        <p:xfrm>
          <a:off x="1503027" y="4261608"/>
          <a:ext cx="9185945" cy="21765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4895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1FD7268-CBFF-765C-0FC1-36ADF87BC39E}"/>
              </a:ext>
            </a:extLst>
          </p:cNvPr>
          <p:cNvSpPr txBox="1">
            <a:spLocks/>
          </p:cNvSpPr>
          <p:nvPr/>
        </p:nvSpPr>
        <p:spPr>
          <a:xfrm>
            <a:off x="554145" y="1111208"/>
            <a:ext cx="4987119" cy="574675"/>
          </a:xfrm>
          <a:prstGeom prst="rect">
            <a:avLst/>
          </a:prstGeom>
        </p:spPr>
        <p:txBody>
          <a:bodyPr vert="horz" lIns="91440" tIns="45720" rIns="91440" bIns="45720" rtlCol="0">
            <a:normAutofit/>
          </a:bodyPr>
          <a:lstStyle>
            <a:lvl1pPr marL="0" indent="0" algn="l" defTabSz="914400" rtl="0" eaLnBrk="1" latinLnBrk="0" hangingPunct="1">
              <a:lnSpc>
                <a:spcPct val="79000"/>
              </a:lnSpc>
              <a:spcBef>
                <a:spcPts val="1000"/>
              </a:spcBef>
              <a:buFont typeface="Arial" panose="020B0604020202020204" pitchFamily="34" charset="0"/>
              <a:buNone/>
              <a:defRPr sz="3600" b="1" kern="1200">
                <a:solidFill>
                  <a:schemeClr val="accent1"/>
                </a:solidFill>
                <a:latin typeface="+mj-lt"/>
                <a:ea typeface="+mn-ea"/>
                <a:cs typeface="+mn-cs"/>
              </a:defRPr>
            </a:lvl1pPr>
            <a:lvl2pPr marL="457200" indent="0" algn="l" defTabSz="914400" rtl="0" eaLnBrk="1" latinLnBrk="0" hangingPunct="1">
              <a:lnSpc>
                <a:spcPct val="79000"/>
              </a:lnSpc>
              <a:spcBef>
                <a:spcPts val="500"/>
              </a:spcBef>
              <a:buFont typeface="Arial" panose="020B0604020202020204" pitchFamily="34" charset="0"/>
              <a:buNone/>
              <a:defRPr sz="1800" kern="1200">
                <a:solidFill>
                  <a:schemeClr val="accent1"/>
                </a:solidFill>
                <a:latin typeface="+mj-lt"/>
                <a:ea typeface="+mn-ea"/>
                <a:cs typeface="+mn-cs"/>
              </a:defRPr>
            </a:lvl2pPr>
            <a:lvl3pPr marL="914400" indent="0" algn="l" defTabSz="914400" rtl="0" eaLnBrk="1" latinLnBrk="0" hangingPunct="1">
              <a:lnSpc>
                <a:spcPct val="79000"/>
              </a:lnSpc>
              <a:spcBef>
                <a:spcPts val="500"/>
              </a:spcBef>
              <a:buFont typeface="Arial" panose="020B0604020202020204" pitchFamily="34" charset="0"/>
              <a:buNone/>
              <a:defRPr sz="1600" kern="1200">
                <a:solidFill>
                  <a:schemeClr val="accent1"/>
                </a:solidFill>
                <a:latin typeface="+mj-lt"/>
                <a:ea typeface="+mn-ea"/>
                <a:cs typeface="+mn-cs"/>
              </a:defRPr>
            </a:lvl3pPr>
            <a:lvl4pPr marL="13716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j-lt"/>
                <a:ea typeface="+mn-ea"/>
                <a:cs typeface="+mn-cs"/>
              </a:defRPr>
            </a:lvl4pPr>
            <a:lvl5pPr marL="18288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79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42C47"/>
                </a:solidFill>
                <a:effectLst/>
                <a:uLnTx/>
                <a:uFillTx/>
                <a:latin typeface="Arial Narrow"/>
                <a:ea typeface="+mn-ea"/>
                <a:cs typeface="+mn-cs"/>
              </a:rPr>
              <a:t>Program</a:t>
            </a:r>
            <a:endParaRPr kumimoji="0" lang="en-US" sz="3600" b="0" i="1" u="none" strike="noStrike" kern="1200" cap="none" spc="0" normalizeH="0" baseline="0" noProof="0" dirty="0">
              <a:ln>
                <a:noFill/>
              </a:ln>
              <a:solidFill>
                <a:srgbClr val="042C47"/>
              </a:solidFill>
              <a:effectLst/>
              <a:uLnTx/>
              <a:uFillTx/>
              <a:latin typeface="Arial Narrow"/>
              <a:ea typeface="+mn-ea"/>
              <a:cs typeface="+mn-cs"/>
            </a:endParaRPr>
          </a:p>
        </p:txBody>
      </p:sp>
      <p:cxnSp>
        <p:nvCxnSpPr>
          <p:cNvPr id="3" name="Straight Connector 2">
            <a:extLst>
              <a:ext uri="{FF2B5EF4-FFF2-40B4-BE49-F238E27FC236}">
                <a16:creationId xmlns:a16="http://schemas.microsoft.com/office/drawing/2014/main" id="{F551D9FD-59A4-6838-4382-78F0447E9D38}"/>
              </a:ext>
            </a:extLst>
          </p:cNvPr>
          <p:cNvCxnSpPr>
            <a:cxnSpLocks/>
          </p:cNvCxnSpPr>
          <p:nvPr/>
        </p:nvCxnSpPr>
        <p:spPr>
          <a:xfrm flipV="1">
            <a:off x="626289" y="1685883"/>
            <a:ext cx="3087295" cy="15026"/>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5" name="Text Placeholder 2">
            <a:extLst>
              <a:ext uri="{FF2B5EF4-FFF2-40B4-BE49-F238E27FC236}">
                <a16:creationId xmlns:a16="http://schemas.microsoft.com/office/drawing/2014/main" id="{164A5D00-64B9-509F-3EBF-9AC2D832ADA4}"/>
              </a:ext>
            </a:extLst>
          </p:cNvPr>
          <p:cNvSpPr>
            <a:spLocks noGrp="1"/>
          </p:cNvSpPr>
          <p:nvPr>
            <p:ph type="body" sz="quarter" idx="12"/>
          </p:nvPr>
        </p:nvSpPr>
        <p:spPr>
          <a:xfrm>
            <a:off x="422610" y="1906900"/>
            <a:ext cx="11071398" cy="3621954"/>
          </a:xfrm>
        </p:spPr>
        <p:txBody>
          <a:bodyPr wrap="square" numCol="1">
            <a:spAutoFit/>
          </a:bodyPr>
          <a:lstStyle/>
          <a:p>
            <a:pPr marL="457189" indent="-457189">
              <a:buFont typeface="Arial" panose="020B0604020202020204" pitchFamily="34" charset="0"/>
              <a:buChar char="•"/>
            </a:pPr>
            <a:r>
              <a:rPr lang="en-AU" sz="3000" b="1" dirty="0">
                <a:solidFill>
                  <a:srgbClr val="205686"/>
                </a:solidFill>
              </a:rPr>
              <a:t>The Importance of Local Government</a:t>
            </a:r>
          </a:p>
          <a:p>
            <a:pPr marL="457189" indent="-457189">
              <a:buFont typeface="Arial" panose="020B0604020202020204" pitchFamily="34" charset="0"/>
              <a:buChar char="•"/>
            </a:pPr>
            <a:r>
              <a:rPr lang="en-AU" sz="3000" b="1" dirty="0">
                <a:solidFill>
                  <a:srgbClr val="205686"/>
                </a:solidFill>
              </a:rPr>
              <a:t>Why being an Elected Member is important</a:t>
            </a:r>
          </a:p>
          <a:p>
            <a:pPr marL="457189" indent="-457189">
              <a:buFont typeface="Arial" panose="020B0604020202020204" pitchFamily="34" charset="0"/>
              <a:buChar char="•"/>
            </a:pPr>
            <a:r>
              <a:rPr lang="en-AU" sz="3000" b="1" dirty="0">
                <a:solidFill>
                  <a:srgbClr val="205686"/>
                </a:solidFill>
              </a:rPr>
              <a:t>Election Process – WA Electoral Commission</a:t>
            </a:r>
          </a:p>
          <a:p>
            <a:pPr marL="457189" indent="-457189">
              <a:buFont typeface="Arial" panose="020B0604020202020204" pitchFamily="34" charset="0"/>
              <a:buChar char="•"/>
            </a:pPr>
            <a:r>
              <a:rPr lang="en-AU" sz="3000" b="1" dirty="0">
                <a:solidFill>
                  <a:srgbClr val="205686"/>
                </a:solidFill>
              </a:rPr>
              <a:t>The Role of the Department of Local Government, Sport &amp; Cultural Industries</a:t>
            </a:r>
          </a:p>
          <a:p>
            <a:pPr marL="457189" indent="-457189">
              <a:buFont typeface="Arial" panose="020B0604020202020204" pitchFamily="34" charset="0"/>
              <a:buChar char="•"/>
            </a:pPr>
            <a:r>
              <a:rPr lang="en-AU" sz="3000" b="1" dirty="0">
                <a:solidFill>
                  <a:srgbClr val="205686"/>
                </a:solidFill>
              </a:rPr>
              <a:t>The role of an Elected Member</a:t>
            </a:r>
          </a:p>
          <a:p>
            <a:pPr marL="457189" indent="-457189">
              <a:buFont typeface="Arial" panose="020B0604020202020204" pitchFamily="34" charset="0"/>
              <a:buChar char="•"/>
            </a:pPr>
            <a:r>
              <a:rPr lang="en-AU" sz="3000" b="1" dirty="0">
                <a:solidFill>
                  <a:srgbClr val="205686"/>
                </a:solidFill>
              </a:rPr>
              <a:t>Questions and Answers</a:t>
            </a:r>
          </a:p>
          <a:p>
            <a:pPr defTabSz="457200" hangingPunct="0">
              <a:lnSpc>
                <a:spcPct val="120000"/>
              </a:lnSpc>
              <a:spcBef>
                <a:spcPts val="0"/>
              </a:spcBef>
            </a:pPr>
            <a:endParaRPr lang="en-AU" sz="2000" dirty="0">
              <a:solidFill>
                <a:srgbClr val="00569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8391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D6DE6-C783-28D8-3740-4D04E50B04EA}"/>
              </a:ext>
            </a:extLst>
          </p:cNvPr>
          <p:cNvSpPr>
            <a:spLocks noGrp="1"/>
          </p:cNvSpPr>
          <p:nvPr>
            <p:ph type="title"/>
          </p:nvPr>
        </p:nvSpPr>
        <p:spPr/>
        <p:txBody>
          <a:bodyPr/>
          <a:lstStyle/>
          <a:p>
            <a:r>
              <a:rPr lang="en-US" dirty="0"/>
              <a:t>What does the Code of Conduct cover?</a:t>
            </a:r>
            <a:endParaRPr lang="en-AU" dirty="0"/>
          </a:p>
        </p:txBody>
      </p:sp>
      <p:graphicFrame>
        <p:nvGraphicFramePr>
          <p:cNvPr id="4" name="Diagram 3">
            <a:extLst>
              <a:ext uri="{FF2B5EF4-FFF2-40B4-BE49-F238E27FC236}">
                <a16:creationId xmlns:a16="http://schemas.microsoft.com/office/drawing/2014/main" id="{601E99AA-B326-30AE-32DE-117BDB90F899}"/>
              </a:ext>
            </a:extLst>
          </p:cNvPr>
          <p:cNvGraphicFramePr/>
          <p:nvPr/>
        </p:nvGraphicFramePr>
        <p:xfrm>
          <a:off x="-283028" y="1715074"/>
          <a:ext cx="13104246"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67827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13AD7-AD89-3E9A-830A-F67D17496B85}"/>
              </a:ext>
            </a:extLst>
          </p:cNvPr>
          <p:cNvSpPr>
            <a:spLocks noGrp="1"/>
          </p:cNvSpPr>
          <p:nvPr>
            <p:ph type="title"/>
          </p:nvPr>
        </p:nvSpPr>
        <p:spPr/>
        <p:txBody>
          <a:bodyPr/>
          <a:lstStyle/>
          <a:p>
            <a:r>
              <a:rPr lang="en-US" dirty="0"/>
              <a:t>Local Government Act Reform – Tranche One</a:t>
            </a:r>
            <a:endParaRPr lang="en-AU" dirty="0"/>
          </a:p>
        </p:txBody>
      </p:sp>
      <p:sp>
        <p:nvSpPr>
          <p:cNvPr id="3" name="Text Placeholder 2">
            <a:extLst>
              <a:ext uri="{FF2B5EF4-FFF2-40B4-BE49-F238E27FC236}">
                <a16:creationId xmlns:a16="http://schemas.microsoft.com/office/drawing/2014/main" id="{BE86FDF2-C67A-1410-3301-E1FD1B2CFF28}"/>
              </a:ext>
            </a:extLst>
          </p:cNvPr>
          <p:cNvSpPr>
            <a:spLocks noGrp="1"/>
          </p:cNvSpPr>
          <p:nvPr>
            <p:ph type="body" sz="quarter" idx="10"/>
          </p:nvPr>
        </p:nvSpPr>
        <p:spPr>
          <a:xfrm>
            <a:off x="838200" y="1478210"/>
            <a:ext cx="10325100" cy="4452807"/>
          </a:xfrm>
        </p:spPr>
        <p:txBody>
          <a:bodyPr>
            <a:normAutofit fontScale="92500" lnSpcReduction="10000"/>
          </a:bodyPr>
          <a:lstStyle/>
          <a:p>
            <a:pPr>
              <a:lnSpc>
                <a:spcPct val="150000"/>
              </a:lnSpc>
            </a:pPr>
            <a:r>
              <a:rPr lang="en-US" sz="2400" b="0" dirty="0"/>
              <a:t>The Local Government Amendment Act passed on 11 May 2023</a:t>
            </a:r>
          </a:p>
          <a:p>
            <a:pPr>
              <a:lnSpc>
                <a:spcPct val="150000"/>
              </a:lnSpc>
            </a:pPr>
            <a:r>
              <a:rPr lang="en-AU" sz="2400" b="0" dirty="0"/>
              <a:t>Both electoral and non-electoral reforms were included</a:t>
            </a:r>
          </a:p>
          <a:p>
            <a:pPr>
              <a:lnSpc>
                <a:spcPct val="150000"/>
              </a:lnSpc>
            </a:pPr>
            <a:r>
              <a:rPr lang="en-US" sz="2400" b="0" dirty="0"/>
              <a:t>Changes commenced on May 19 2023:</a:t>
            </a:r>
          </a:p>
          <a:p>
            <a:pPr lvl="1">
              <a:lnSpc>
                <a:spcPct val="150000"/>
              </a:lnSpc>
            </a:pPr>
            <a:r>
              <a:rPr lang="en-US" sz="2400" b="0" dirty="0"/>
              <a:t>Changes to special elector’s meetings</a:t>
            </a:r>
          </a:p>
          <a:p>
            <a:pPr lvl="1">
              <a:lnSpc>
                <a:spcPct val="150000"/>
              </a:lnSpc>
            </a:pPr>
            <a:r>
              <a:rPr lang="en-US" sz="2400" b="0" dirty="0"/>
              <a:t>Parental leave for council members</a:t>
            </a:r>
          </a:p>
          <a:p>
            <a:pPr lvl="1">
              <a:lnSpc>
                <a:spcPct val="150000"/>
              </a:lnSpc>
            </a:pPr>
            <a:r>
              <a:rPr lang="en-US" sz="2400" b="0" dirty="0"/>
              <a:t>Compliance exemptions from the Act</a:t>
            </a:r>
            <a:endParaRPr lang="en-AU" sz="2400" b="0" dirty="0"/>
          </a:p>
          <a:p>
            <a:pPr>
              <a:lnSpc>
                <a:spcPct val="150000"/>
              </a:lnSpc>
            </a:pPr>
            <a:r>
              <a:rPr lang="en-AU" sz="2400" b="0" dirty="0"/>
              <a:t>The next two slides show the changes for the upcoming elections in October 2023, and the next elections in October 2025</a:t>
            </a:r>
            <a:endParaRPr lang="en-US" sz="2400" b="0" dirty="0"/>
          </a:p>
        </p:txBody>
      </p:sp>
      <p:sp>
        <p:nvSpPr>
          <p:cNvPr id="4" name="Text Placeholder 2">
            <a:extLst>
              <a:ext uri="{FF2B5EF4-FFF2-40B4-BE49-F238E27FC236}">
                <a16:creationId xmlns:a16="http://schemas.microsoft.com/office/drawing/2014/main" id="{6F915B53-5C52-8F30-75E3-809A4ADD53F6}"/>
              </a:ext>
            </a:extLst>
          </p:cNvPr>
          <p:cNvSpPr txBox="1">
            <a:spLocks/>
          </p:cNvSpPr>
          <p:nvPr/>
        </p:nvSpPr>
        <p:spPr>
          <a:xfrm>
            <a:off x="838200" y="3282042"/>
            <a:ext cx="10325100" cy="2879271"/>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kern="1200">
                <a:solidFill>
                  <a:srgbClr val="0C38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rgbClr val="4A819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en-AU" sz="2000" b="0" i="0" u="none" strike="noStrike" kern="1200" cap="none" spc="0" normalizeH="0" baseline="0" noProof="0" dirty="0">
              <a:ln>
                <a:noFill/>
              </a:ln>
              <a:solidFill>
                <a:srgbClr val="0C385D"/>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AU" sz="2000" b="0" i="0" u="none" strike="noStrike" kern="1200" cap="none" spc="0" normalizeH="0" baseline="0" noProof="0" dirty="0">
              <a:ln>
                <a:noFill/>
              </a:ln>
              <a:solidFill>
                <a:srgbClr val="0C385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961248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blue and orange ballot box">
            <a:extLst>
              <a:ext uri="{FF2B5EF4-FFF2-40B4-BE49-F238E27FC236}">
                <a16:creationId xmlns:a16="http://schemas.microsoft.com/office/drawing/2014/main" id="{8C8FA134-1185-1E38-0970-136FD0460CBA}"/>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4064" t="13054" r="9104" b="4455"/>
          <a:stretch/>
        </p:blipFill>
        <p:spPr>
          <a:xfrm>
            <a:off x="838200" y="1286540"/>
            <a:ext cx="5527318" cy="5250894"/>
          </a:xfrm>
        </p:spPr>
      </p:pic>
      <p:sp>
        <p:nvSpPr>
          <p:cNvPr id="2" name="Title 1">
            <a:extLst>
              <a:ext uri="{FF2B5EF4-FFF2-40B4-BE49-F238E27FC236}">
                <a16:creationId xmlns:a16="http://schemas.microsoft.com/office/drawing/2014/main" id="{40647C1A-613F-110F-C447-577955F4879C}"/>
              </a:ext>
            </a:extLst>
          </p:cNvPr>
          <p:cNvSpPr>
            <a:spLocks noGrp="1"/>
          </p:cNvSpPr>
          <p:nvPr>
            <p:ph type="title"/>
          </p:nvPr>
        </p:nvSpPr>
        <p:spPr/>
        <p:txBody>
          <a:bodyPr/>
          <a:lstStyle/>
          <a:p>
            <a:r>
              <a:rPr lang="en-US" dirty="0"/>
              <a:t>Optional Preferential Voting (OPV)</a:t>
            </a:r>
            <a:endParaRPr lang="en-AU" dirty="0"/>
          </a:p>
        </p:txBody>
      </p:sp>
      <p:sp>
        <p:nvSpPr>
          <p:cNvPr id="7" name="Content Placeholder 6">
            <a:extLst>
              <a:ext uri="{FF2B5EF4-FFF2-40B4-BE49-F238E27FC236}">
                <a16:creationId xmlns:a16="http://schemas.microsoft.com/office/drawing/2014/main" id="{C0B8A659-D30B-C777-C268-CD2DF77F748B}"/>
              </a:ext>
            </a:extLst>
          </p:cNvPr>
          <p:cNvSpPr>
            <a:spLocks noGrp="1"/>
          </p:cNvSpPr>
          <p:nvPr>
            <p:ph sz="half" idx="2"/>
          </p:nvPr>
        </p:nvSpPr>
        <p:spPr>
          <a:xfrm>
            <a:off x="7220788" y="1692165"/>
            <a:ext cx="3825584" cy="4445875"/>
          </a:xfrm>
        </p:spPr>
        <p:txBody>
          <a:bodyPr>
            <a:normAutofit lnSpcReduction="10000"/>
          </a:bodyPr>
          <a:lstStyle/>
          <a:p>
            <a:r>
              <a:rPr lang="en-US" sz="2400" b="0" dirty="0"/>
              <a:t>Optional Preferential Voting means you are not required to provide all preferences when casting your vote.</a:t>
            </a:r>
          </a:p>
          <a:p>
            <a:r>
              <a:rPr lang="en-US" sz="2400" b="0" dirty="0"/>
              <a:t>Greater opportunities for diversity on the council.</a:t>
            </a:r>
          </a:p>
          <a:p>
            <a:r>
              <a:rPr lang="en-US" sz="2400" b="0" dirty="0"/>
              <a:t>Councils will be more representative of the majority of voters.</a:t>
            </a:r>
          </a:p>
          <a:p>
            <a:r>
              <a:rPr lang="en-US" sz="2400" b="0" dirty="0"/>
              <a:t>OPV will also be applied for Mayor and </a:t>
            </a:r>
            <a:r>
              <a:rPr lang="en-US" sz="2400" b="0"/>
              <a:t>President elections.</a:t>
            </a:r>
            <a:endParaRPr lang="en-AU" sz="2400" b="0" dirty="0"/>
          </a:p>
        </p:txBody>
      </p:sp>
    </p:spTree>
    <p:extLst>
      <p:ext uri="{BB962C8B-B14F-4D97-AF65-F5344CB8AC3E}">
        <p14:creationId xmlns:p14="http://schemas.microsoft.com/office/powerpoint/2010/main" val="28460403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ballot box&#10;&#10;Description automatically generated with low confidence">
            <a:extLst>
              <a:ext uri="{FF2B5EF4-FFF2-40B4-BE49-F238E27FC236}">
                <a16:creationId xmlns:a16="http://schemas.microsoft.com/office/drawing/2014/main" id="{5F01BE7C-45AD-1F0E-3BE9-3E054E61F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1431" y="742293"/>
            <a:ext cx="9269137" cy="5373413"/>
          </a:xfrm>
          <a:prstGeom prst="rect">
            <a:avLst/>
          </a:prstGeom>
        </p:spPr>
      </p:pic>
    </p:spTree>
    <p:extLst>
      <p:ext uri="{BB962C8B-B14F-4D97-AF65-F5344CB8AC3E}">
        <p14:creationId xmlns:p14="http://schemas.microsoft.com/office/powerpoint/2010/main" val="16020295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creenshot, font, design&#10;&#10;Description automatically generated">
            <a:extLst>
              <a:ext uri="{FF2B5EF4-FFF2-40B4-BE49-F238E27FC236}">
                <a16:creationId xmlns:a16="http://schemas.microsoft.com/office/drawing/2014/main" id="{FB30AB52-8E37-CEA7-2706-238450A177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957" y="878220"/>
            <a:ext cx="9248085" cy="5361209"/>
          </a:xfrm>
          <a:prstGeom prst="rect">
            <a:avLst/>
          </a:prstGeom>
        </p:spPr>
      </p:pic>
    </p:spTree>
    <p:extLst>
      <p:ext uri="{BB962C8B-B14F-4D97-AF65-F5344CB8AC3E}">
        <p14:creationId xmlns:p14="http://schemas.microsoft.com/office/powerpoint/2010/main" val="18282500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3F85F-A8B1-6C04-0B8A-D500CB52B0D8}"/>
              </a:ext>
            </a:extLst>
          </p:cNvPr>
          <p:cNvSpPr>
            <a:spLocks noGrp="1"/>
          </p:cNvSpPr>
          <p:nvPr>
            <p:ph type="title"/>
          </p:nvPr>
        </p:nvSpPr>
        <p:spPr/>
        <p:txBody>
          <a:bodyPr/>
          <a:lstStyle/>
          <a:p>
            <a:r>
              <a:rPr lang="en-US" dirty="0"/>
              <a:t>Local Government Act Reform – Tranche Two</a:t>
            </a:r>
            <a:endParaRPr lang="en-AU" dirty="0"/>
          </a:p>
        </p:txBody>
      </p:sp>
      <p:sp>
        <p:nvSpPr>
          <p:cNvPr id="3" name="Text Placeholder 2">
            <a:extLst>
              <a:ext uri="{FF2B5EF4-FFF2-40B4-BE49-F238E27FC236}">
                <a16:creationId xmlns:a16="http://schemas.microsoft.com/office/drawing/2014/main" id="{83E4A89C-B7B5-7CB7-13BF-8FCB57125A73}"/>
              </a:ext>
            </a:extLst>
          </p:cNvPr>
          <p:cNvSpPr>
            <a:spLocks noGrp="1"/>
          </p:cNvSpPr>
          <p:nvPr>
            <p:ph type="body" sz="quarter" idx="10"/>
          </p:nvPr>
        </p:nvSpPr>
        <p:spPr>
          <a:xfrm>
            <a:off x="838200" y="1543575"/>
            <a:ext cx="10486938" cy="4244829"/>
          </a:xfrm>
        </p:spPr>
        <p:txBody>
          <a:bodyPr>
            <a:normAutofit fontScale="92500"/>
          </a:bodyPr>
          <a:lstStyle/>
          <a:p>
            <a:pPr>
              <a:lnSpc>
                <a:spcPct val="150000"/>
              </a:lnSpc>
            </a:pPr>
            <a:r>
              <a:rPr lang="en-US" sz="2400" dirty="0"/>
              <a:t>November 2023 – Anticipated introduction of Tranche Two bill</a:t>
            </a:r>
          </a:p>
          <a:p>
            <a:pPr>
              <a:lnSpc>
                <a:spcPct val="150000"/>
              </a:lnSpc>
            </a:pPr>
            <a:r>
              <a:rPr lang="en-US" sz="2400" b="0" dirty="0"/>
              <a:t>Tranche Two will include the introduction of the Local Government Inspector and Monitors</a:t>
            </a:r>
          </a:p>
          <a:p>
            <a:pPr>
              <a:lnSpc>
                <a:spcPct val="150000"/>
              </a:lnSpc>
            </a:pPr>
            <a:r>
              <a:rPr lang="en-US" sz="2400" b="0" dirty="0"/>
              <a:t>The Inspector will be appointed to handle complaints, manage investigations and coordinate the proactive resolution of significant problems</a:t>
            </a:r>
          </a:p>
          <a:p>
            <a:pPr>
              <a:lnSpc>
                <a:spcPct val="150000"/>
              </a:lnSpc>
            </a:pPr>
            <a:r>
              <a:rPr lang="en-US" sz="2400" b="0" dirty="0"/>
              <a:t>Specialist independent Monitors appointed by the Inspector and will visit and work with local governments to fix problems and provide faster resolutions</a:t>
            </a:r>
            <a:endParaRPr lang="en-US" sz="2000" b="0" dirty="0"/>
          </a:p>
          <a:p>
            <a:pPr>
              <a:lnSpc>
                <a:spcPct val="150000"/>
              </a:lnSpc>
            </a:pPr>
            <a:endParaRPr lang="en-AU" b="0" dirty="0"/>
          </a:p>
        </p:txBody>
      </p:sp>
    </p:spTree>
    <p:extLst>
      <p:ext uri="{BB962C8B-B14F-4D97-AF65-F5344CB8AC3E}">
        <p14:creationId xmlns:p14="http://schemas.microsoft.com/office/powerpoint/2010/main" val="27340672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4B0CB-8783-7BB1-48AC-0D10E128D9AB}"/>
              </a:ext>
            </a:extLst>
          </p:cNvPr>
          <p:cNvSpPr>
            <a:spLocks noGrp="1"/>
          </p:cNvSpPr>
          <p:nvPr>
            <p:ph type="title"/>
          </p:nvPr>
        </p:nvSpPr>
        <p:spPr/>
        <p:txBody>
          <a:bodyPr/>
          <a:lstStyle/>
          <a:p>
            <a:r>
              <a:rPr lang="en-US" dirty="0"/>
              <a:t>Further information</a:t>
            </a:r>
            <a:endParaRPr lang="en-AU" dirty="0"/>
          </a:p>
        </p:txBody>
      </p:sp>
      <p:graphicFrame>
        <p:nvGraphicFramePr>
          <p:cNvPr id="4" name="Diagram 3">
            <a:extLst>
              <a:ext uri="{FF2B5EF4-FFF2-40B4-BE49-F238E27FC236}">
                <a16:creationId xmlns:a16="http://schemas.microsoft.com/office/drawing/2014/main" id="{CA34C9E2-0E61-4664-E443-1E163955E917}"/>
              </a:ext>
            </a:extLst>
          </p:cNvPr>
          <p:cNvGraphicFramePr/>
          <p:nvPr/>
        </p:nvGraphicFramePr>
        <p:xfrm>
          <a:off x="1311728" y="3009874"/>
          <a:ext cx="9568543" cy="3252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close-up of a logo&#10;&#10;Description automatically generated">
            <a:extLst>
              <a:ext uri="{FF2B5EF4-FFF2-40B4-BE49-F238E27FC236}">
                <a16:creationId xmlns:a16="http://schemas.microsoft.com/office/drawing/2014/main" id="{DCFAD0E3-19B9-1347-62CC-6A5FF57079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23620" y="1462403"/>
            <a:ext cx="4344760" cy="1407702"/>
          </a:xfrm>
          <a:prstGeom prst="rect">
            <a:avLst/>
          </a:prstGeom>
        </p:spPr>
      </p:pic>
    </p:spTree>
    <p:extLst>
      <p:ext uri="{BB962C8B-B14F-4D97-AF65-F5344CB8AC3E}">
        <p14:creationId xmlns:p14="http://schemas.microsoft.com/office/powerpoint/2010/main" val="28224346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7" descr="A picture containing sky&#10;&#10;Description automatically generated">
            <a:extLst>
              <a:ext uri="{FF2B5EF4-FFF2-40B4-BE49-F238E27FC236}">
                <a16:creationId xmlns:a16="http://schemas.microsoft.com/office/drawing/2014/main" id="{0ECA8FF8-3D76-C03D-2D73-2CB47E0FB55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98" r="298"/>
          <a:stretch>
            <a:fillRect/>
          </a:stretch>
        </p:blipFill>
        <p:spPr>
          <a:xfrm>
            <a:off x="0" y="0"/>
            <a:ext cx="12192000" cy="6858000"/>
          </a:xfrm>
        </p:spPr>
      </p:pic>
      <p:pic>
        <p:nvPicPr>
          <p:cNvPr id="14" name="Picture 13" descr="Shape, arrow&#10;&#10;Description automatically generated">
            <a:extLst>
              <a:ext uri="{FF2B5EF4-FFF2-40B4-BE49-F238E27FC236}">
                <a16:creationId xmlns:a16="http://schemas.microsoft.com/office/drawing/2014/main" id="{644358E5-33CA-152F-F0ED-132BCECD43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1204" y="3168544"/>
            <a:ext cx="3690795" cy="3690795"/>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25AA5FA9-763F-3A85-0565-BC86E764E8E3}"/>
              </a:ext>
            </a:extLst>
          </p:cNvPr>
          <p:cNvPicPr>
            <a:picLocks noChangeAspect="1"/>
          </p:cNvPicPr>
          <p:nvPr/>
        </p:nvPicPr>
        <p:blipFill rotWithShape="1">
          <a:blip r:embed="rId5">
            <a:extLst>
              <a:ext uri="{28A0092B-C50C-407E-A947-70E740481C1C}">
                <a14:useLocalDpi xmlns:a14="http://schemas.microsoft.com/office/drawing/2010/main" val="0"/>
              </a:ext>
            </a:extLst>
          </a:blip>
          <a:srcRect l="26342" r="1184"/>
          <a:stretch/>
        </p:blipFill>
        <p:spPr>
          <a:xfrm>
            <a:off x="0" y="0"/>
            <a:ext cx="8836182" cy="686068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EF2BC494-76AD-22DA-C69B-AB19BE0E7B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4773" y="1327816"/>
            <a:ext cx="3829509" cy="2914400"/>
          </a:xfrm>
          <a:prstGeom prst="rect">
            <a:avLst/>
          </a:prstGeom>
        </p:spPr>
      </p:pic>
      <p:sp>
        <p:nvSpPr>
          <p:cNvPr id="11" name="Text Placeholder 10">
            <a:extLst>
              <a:ext uri="{FF2B5EF4-FFF2-40B4-BE49-F238E27FC236}">
                <a16:creationId xmlns:a16="http://schemas.microsoft.com/office/drawing/2014/main" id="{DF7C6D01-BAEF-5C36-732A-C394123AC90D}"/>
              </a:ext>
            </a:extLst>
          </p:cNvPr>
          <p:cNvSpPr>
            <a:spLocks noGrp="1"/>
          </p:cNvSpPr>
          <p:nvPr>
            <p:ph type="body" sz="quarter" idx="10"/>
          </p:nvPr>
        </p:nvSpPr>
        <p:spPr>
          <a:xfrm>
            <a:off x="240778" y="5255594"/>
            <a:ext cx="5232921" cy="464569"/>
          </a:xfrm>
        </p:spPr>
        <p:txBody>
          <a:bodyPr>
            <a:noAutofit/>
          </a:bodyPr>
          <a:lstStyle/>
          <a:p>
            <a:pPr marL="0" indent="0">
              <a:buNone/>
            </a:pPr>
            <a:r>
              <a:rPr lang="en-AU" sz="3000" dirty="0">
                <a:solidFill>
                  <a:schemeClr val="tx2"/>
                </a:solidFill>
              </a:rPr>
              <a:t> </a:t>
            </a:r>
          </a:p>
        </p:txBody>
      </p:sp>
      <p:sp>
        <p:nvSpPr>
          <p:cNvPr id="12" name="Text Placeholder 1">
            <a:extLst>
              <a:ext uri="{FF2B5EF4-FFF2-40B4-BE49-F238E27FC236}">
                <a16:creationId xmlns:a16="http://schemas.microsoft.com/office/drawing/2014/main" id="{7AF0E7A7-9EC7-6679-4885-275A087D3A7D}"/>
              </a:ext>
            </a:extLst>
          </p:cNvPr>
          <p:cNvSpPr txBox="1">
            <a:spLocks/>
          </p:cNvSpPr>
          <p:nvPr/>
        </p:nvSpPr>
        <p:spPr>
          <a:xfrm>
            <a:off x="110926" y="3429000"/>
            <a:ext cx="6391474" cy="2914400"/>
          </a:xfrm>
          <a:prstGeom prst="rect">
            <a:avLst/>
          </a:prstGeom>
        </p:spPr>
        <p:txBody>
          <a:bodyPr>
            <a:normAutofit fontScale="70000" lnSpcReduction="20000"/>
          </a:bodyPr>
          <a:lstStyle>
            <a:lvl1pPr marL="0" indent="0" algn="l" defTabSz="914400" rtl="0" eaLnBrk="1" latinLnBrk="0" hangingPunct="1">
              <a:lnSpc>
                <a:spcPct val="79000"/>
              </a:lnSpc>
              <a:spcBef>
                <a:spcPts val="1000"/>
              </a:spcBef>
              <a:buFont typeface="Arial" panose="020B0604020202020204" pitchFamily="34" charset="0"/>
              <a:buNone/>
              <a:defRPr sz="2000" kern="1200">
                <a:solidFill>
                  <a:schemeClr val="accent1"/>
                </a:solidFill>
                <a:latin typeface="+mn-lt"/>
                <a:ea typeface="+mn-ea"/>
                <a:cs typeface="+mn-cs"/>
              </a:defRPr>
            </a:lvl1pPr>
            <a:lvl2pPr marL="457200" indent="0" algn="l" defTabSz="914400" rtl="0" eaLnBrk="1" latinLnBrk="0" hangingPunct="1">
              <a:lnSpc>
                <a:spcPct val="79000"/>
              </a:lnSpc>
              <a:spcBef>
                <a:spcPts val="500"/>
              </a:spcBef>
              <a:buFont typeface="Arial" panose="020B0604020202020204" pitchFamily="34" charset="0"/>
              <a:buNone/>
              <a:defRPr sz="1800" kern="1200">
                <a:solidFill>
                  <a:schemeClr val="accent1"/>
                </a:solidFill>
                <a:latin typeface="+mn-lt"/>
                <a:ea typeface="+mn-ea"/>
                <a:cs typeface="+mn-cs"/>
              </a:defRPr>
            </a:lvl2pPr>
            <a:lvl3pPr marL="914400" indent="0" algn="l" defTabSz="914400" rtl="0" eaLnBrk="1" latinLnBrk="0" hangingPunct="1">
              <a:lnSpc>
                <a:spcPct val="79000"/>
              </a:lnSpc>
              <a:spcBef>
                <a:spcPts val="500"/>
              </a:spcBef>
              <a:buFont typeface="Arial" panose="020B0604020202020204" pitchFamily="34" charset="0"/>
              <a:buNone/>
              <a:defRPr sz="1600" kern="1200">
                <a:solidFill>
                  <a:schemeClr val="accent1"/>
                </a:solidFill>
                <a:latin typeface="+mn-lt"/>
                <a:ea typeface="+mn-ea"/>
                <a:cs typeface="+mn-cs"/>
              </a:defRPr>
            </a:lvl3pPr>
            <a:lvl4pPr marL="13716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n-lt"/>
                <a:ea typeface="+mn-ea"/>
                <a:cs typeface="+mn-cs"/>
              </a:defRPr>
            </a:lvl4pPr>
            <a:lvl5pPr marL="18288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5100" dirty="0">
                <a:solidFill>
                  <a:schemeClr val="accent4"/>
                </a:solidFill>
              </a:rPr>
              <a:t>James McGovern</a:t>
            </a:r>
          </a:p>
          <a:p>
            <a:pPr marL="0" indent="0">
              <a:buNone/>
            </a:pPr>
            <a:r>
              <a:rPr lang="en-AU" sz="4700" dirty="0">
                <a:solidFill>
                  <a:schemeClr val="bg1"/>
                </a:solidFill>
              </a:rPr>
              <a:t>Manager Governance &amp; </a:t>
            </a:r>
            <a:br>
              <a:rPr lang="en-AU" sz="4700" dirty="0">
                <a:solidFill>
                  <a:schemeClr val="bg1"/>
                </a:solidFill>
              </a:rPr>
            </a:br>
            <a:r>
              <a:rPr lang="en-AU" sz="4700" dirty="0">
                <a:solidFill>
                  <a:schemeClr val="bg1"/>
                </a:solidFill>
              </a:rPr>
              <a:t>Procurement </a:t>
            </a:r>
            <a:br>
              <a:rPr lang="en-AU" sz="4700" dirty="0">
                <a:solidFill>
                  <a:schemeClr val="bg1"/>
                </a:solidFill>
              </a:rPr>
            </a:br>
            <a:r>
              <a:rPr lang="en-AU" sz="4700" b="1" dirty="0">
                <a:solidFill>
                  <a:schemeClr val="bg1"/>
                </a:solidFill>
              </a:rPr>
              <a:t>WALGA</a:t>
            </a:r>
          </a:p>
          <a:p>
            <a:pPr marL="285750" indent="-285750">
              <a:buFont typeface="Wingdings" panose="05000000000000000000" pitchFamily="2" charset="2"/>
              <a:buChar char="Ø"/>
            </a:pPr>
            <a:endParaRPr lang="en-AU" sz="3600" dirty="0">
              <a:solidFill>
                <a:schemeClr val="accent3"/>
              </a:solidFill>
            </a:endParaRPr>
          </a:p>
          <a:p>
            <a:pPr marL="285750" indent="-285750">
              <a:buFont typeface="Wingdings" panose="05000000000000000000" pitchFamily="2" charset="2"/>
              <a:buChar char="Ø"/>
            </a:pPr>
            <a:r>
              <a:rPr lang="en-AU" sz="3600" dirty="0">
                <a:solidFill>
                  <a:schemeClr val="bg1"/>
                </a:solidFill>
              </a:rPr>
              <a:t>The purpose of Local Government</a:t>
            </a:r>
          </a:p>
          <a:p>
            <a:pPr marL="285750" indent="-285750">
              <a:buFont typeface="Wingdings" panose="05000000000000000000" pitchFamily="2" charset="2"/>
              <a:buChar char="Ø"/>
            </a:pPr>
            <a:r>
              <a:rPr lang="en-AU" sz="3600" dirty="0">
                <a:solidFill>
                  <a:schemeClr val="bg1"/>
                </a:solidFill>
              </a:rPr>
              <a:t>The role of an Elected Member</a:t>
            </a:r>
          </a:p>
          <a:p>
            <a:pPr marL="285750" indent="-285750">
              <a:buFont typeface="Wingdings" panose="05000000000000000000" pitchFamily="2" charset="2"/>
              <a:buChar char="Ø"/>
            </a:pPr>
            <a:r>
              <a:rPr lang="en-AU" sz="3600" dirty="0">
                <a:solidFill>
                  <a:schemeClr val="bg1"/>
                </a:solidFill>
              </a:rPr>
              <a:t>Conflicts of Interest</a:t>
            </a:r>
          </a:p>
        </p:txBody>
      </p:sp>
    </p:spTree>
    <p:extLst>
      <p:ext uri="{BB962C8B-B14F-4D97-AF65-F5344CB8AC3E}">
        <p14:creationId xmlns:p14="http://schemas.microsoft.com/office/powerpoint/2010/main" val="11338061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sky&#10;&#10;Description automatically generated">
            <a:extLst>
              <a:ext uri="{FF2B5EF4-FFF2-40B4-BE49-F238E27FC236}">
                <a16:creationId xmlns:a16="http://schemas.microsoft.com/office/drawing/2014/main" id="{8293A696-0F55-98CA-959A-F5F7972BBDB6}"/>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l="24077" r="24077"/>
          <a:stretch>
            <a:fillRect/>
          </a:stretch>
        </p:blipFill>
        <p:spPr>
          <a:xfrm>
            <a:off x="5826124" y="0"/>
            <a:ext cx="6365876" cy="6858000"/>
          </a:xfrm>
        </p:spPr>
      </p:pic>
      <p:pic>
        <p:nvPicPr>
          <p:cNvPr id="5" name="Picture 4" descr="Shape&#10;&#10;Description automatically generated with medium confidence">
            <a:extLst>
              <a:ext uri="{FF2B5EF4-FFF2-40B4-BE49-F238E27FC236}">
                <a16:creationId xmlns:a16="http://schemas.microsoft.com/office/drawing/2014/main" id="{EE5BBECF-C079-202F-0D9A-947C230B50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2447" y="1633616"/>
            <a:ext cx="3829509" cy="2914400"/>
          </a:xfrm>
          <a:prstGeom prst="rect">
            <a:avLst/>
          </a:prstGeom>
        </p:spPr>
      </p:pic>
      <p:pic>
        <p:nvPicPr>
          <p:cNvPr id="6" name="Picture 5" descr="Shape, arrow&#10;&#10;Description automatically generated">
            <a:extLst>
              <a:ext uri="{FF2B5EF4-FFF2-40B4-BE49-F238E27FC236}">
                <a16:creationId xmlns:a16="http://schemas.microsoft.com/office/drawing/2014/main" id="{B0733601-7F00-89AA-8608-DBC39F98C8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0170" y="4715906"/>
            <a:ext cx="2141830" cy="2142094"/>
          </a:xfrm>
          <a:prstGeom prst="rect">
            <a:avLst/>
          </a:prstGeom>
        </p:spPr>
      </p:pic>
      <p:sp>
        <p:nvSpPr>
          <p:cNvPr id="11" name="TextBox 10">
            <a:extLst>
              <a:ext uri="{FF2B5EF4-FFF2-40B4-BE49-F238E27FC236}">
                <a16:creationId xmlns:a16="http://schemas.microsoft.com/office/drawing/2014/main" id="{8AE71F0F-47C5-BE2F-FE80-065833DC6E05}"/>
              </a:ext>
            </a:extLst>
          </p:cNvPr>
          <p:cNvSpPr txBox="1"/>
          <p:nvPr/>
        </p:nvSpPr>
        <p:spPr>
          <a:xfrm>
            <a:off x="224118" y="888634"/>
            <a:ext cx="33829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42C47"/>
                </a:solidFill>
                <a:effectLst/>
                <a:uLnTx/>
                <a:uFillTx/>
                <a:latin typeface="Arial Narrow"/>
                <a:ea typeface="+mn-ea"/>
                <a:cs typeface="+mn-cs"/>
              </a:rPr>
              <a:t>Introduction</a:t>
            </a:r>
          </a:p>
        </p:txBody>
      </p:sp>
      <p:cxnSp>
        <p:nvCxnSpPr>
          <p:cNvPr id="12" name="Straight Connector 11">
            <a:extLst>
              <a:ext uri="{FF2B5EF4-FFF2-40B4-BE49-F238E27FC236}">
                <a16:creationId xmlns:a16="http://schemas.microsoft.com/office/drawing/2014/main" id="{1206ECB1-F490-2137-E3B3-D1DCFBE7FAA5}"/>
              </a:ext>
            </a:extLst>
          </p:cNvPr>
          <p:cNvCxnSpPr>
            <a:cxnSpLocks/>
          </p:cNvCxnSpPr>
          <p:nvPr/>
        </p:nvCxnSpPr>
        <p:spPr>
          <a:xfrm>
            <a:off x="299728" y="1538883"/>
            <a:ext cx="2220043"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4" name="Text Placeholder 3">
            <a:extLst>
              <a:ext uri="{FF2B5EF4-FFF2-40B4-BE49-F238E27FC236}">
                <a16:creationId xmlns:a16="http://schemas.microsoft.com/office/drawing/2014/main" id="{9223148D-740C-1FF3-F244-0A97D20D2102}"/>
              </a:ext>
            </a:extLst>
          </p:cNvPr>
          <p:cNvSpPr>
            <a:spLocks noGrp="1"/>
          </p:cNvSpPr>
          <p:nvPr>
            <p:ph type="body" sz="quarter" idx="13"/>
          </p:nvPr>
        </p:nvSpPr>
        <p:spPr>
          <a:xfrm>
            <a:off x="224118" y="1892464"/>
            <a:ext cx="5602006" cy="2267159"/>
          </a:xfrm>
        </p:spPr>
        <p:txBody>
          <a:bodyPr/>
          <a:lstStyle/>
          <a:p>
            <a:pPr marL="285750" indent="-285750">
              <a:buFontTx/>
              <a:buChar char="-"/>
            </a:pPr>
            <a:r>
              <a:rPr lang="en-US" sz="2100" b="1" dirty="0">
                <a:solidFill>
                  <a:srgbClr val="042C47"/>
                </a:solidFill>
                <a:latin typeface="Arial Narrow"/>
              </a:rPr>
              <a:t>Understanding Local Government</a:t>
            </a:r>
          </a:p>
          <a:p>
            <a:pPr marL="285750" indent="-285750">
              <a:buFontTx/>
              <a:buChar char="-"/>
            </a:pPr>
            <a:endParaRPr lang="en-US" sz="2100" b="1" dirty="0">
              <a:solidFill>
                <a:srgbClr val="042C47"/>
              </a:solidFill>
              <a:latin typeface="Arial Narrow"/>
            </a:endParaRPr>
          </a:p>
          <a:p>
            <a:pPr marL="285750" indent="-285750">
              <a:buFontTx/>
              <a:buChar char="-"/>
            </a:pPr>
            <a:r>
              <a:rPr lang="en-US" sz="2100" b="1" dirty="0">
                <a:solidFill>
                  <a:srgbClr val="042C47"/>
                </a:solidFill>
                <a:latin typeface="Arial Narrow"/>
              </a:rPr>
              <a:t>Serving on Council</a:t>
            </a:r>
          </a:p>
          <a:p>
            <a:pPr marL="285750" indent="-285750">
              <a:buFontTx/>
              <a:buChar char="-"/>
            </a:pPr>
            <a:endParaRPr lang="en-US" sz="2100" b="1" dirty="0">
              <a:solidFill>
                <a:srgbClr val="042C47"/>
              </a:solidFill>
              <a:latin typeface="Arial Narrow"/>
            </a:endParaRPr>
          </a:p>
          <a:p>
            <a:pPr marL="285750" indent="-285750">
              <a:buFontTx/>
              <a:buChar char="-"/>
            </a:pPr>
            <a:r>
              <a:rPr lang="en-US" sz="2100" b="1" dirty="0">
                <a:solidFill>
                  <a:srgbClr val="042C47"/>
                </a:solidFill>
                <a:latin typeface="Arial Narrow"/>
              </a:rPr>
              <a:t>Meeting Procedures</a:t>
            </a:r>
          </a:p>
          <a:p>
            <a:pPr marL="285750" indent="-285750">
              <a:buFontTx/>
              <a:buChar char="-"/>
            </a:pPr>
            <a:endParaRPr lang="en-US" sz="2100" b="1" dirty="0">
              <a:solidFill>
                <a:srgbClr val="042C47"/>
              </a:solidFill>
              <a:latin typeface="Arial Narrow"/>
            </a:endParaRPr>
          </a:p>
          <a:p>
            <a:pPr marL="285750" indent="-285750">
              <a:buFontTx/>
              <a:buChar char="-"/>
            </a:pPr>
            <a:r>
              <a:rPr lang="en-US" sz="2100" b="1" dirty="0">
                <a:solidFill>
                  <a:srgbClr val="042C47"/>
                </a:solidFill>
                <a:latin typeface="Arial Narrow"/>
              </a:rPr>
              <a:t>Conflicts of Interest</a:t>
            </a:r>
          </a:p>
          <a:p>
            <a:pPr marL="285750" indent="-285750">
              <a:buFontTx/>
              <a:buChar char="-"/>
            </a:pPr>
            <a:endParaRPr lang="en-US" sz="2100" b="1" dirty="0">
              <a:solidFill>
                <a:srgbClr val="042C47"/>
              </a:solidFill>
              <a:latin typeface="Arial Narrow"/>
            </a:endParaRPr>
          </a:p>
          <a:p>
            <a:pPr marL="285750" indent="-285750">
              <a:buFontTx/>
              <a:buChar char="-"/>
            </a:pPr>
            <a:r>
              <a:rPr lang="en-US" sz="2100" b="1" dirty="0">
                <a:solidFill>
                  <a:srgbClr val="042C47"/>
                </a:solidFill>
                <a:latin typeface="Arial Narrow"/>
              </a:rPr>
              <a:t>Understanding Financial Reports and Budgets</a:t>
            </a:r>
          </a:p>
          <a:p>
            <a:pPr marL="285750" indent="-285750">
              <a:buFontTx/>
              <a:buChar char="-"/>
            </a:pPr>
            <a:endParaRPr lang="en-US" sz="2100" b="1" dirty="0">
              <a:solidFill>
                <a:srgbClr val="042C47"/>
              </a:solidFill>
              <a:latin typeface="Arial Narrow"/>
            </a:endParaRPr>
          </a:p>
          <a:p>
            <a:pPr marL="285750" indent="-285750">
              <a:buFontTx/>
              <a:buChar char="-"/>
            </a:pPr>
            <a:r>
              <a:rPr lang="en-US" sz="2100" b="1" dirty="0">
                <a:solidFill>
                  <a:srgbClr val="042C47"/>
                </a:solidFill>
                <a:latin typeface="Arial Narrow"/>
              </a:rPr>
              <a:t>Support for Council Members</a:t>
            </a:r>
          </a:p>
          <a:p>
            <a:endParaRPr lang="en-AU" dirty="0"/>
          </a:p>
        </p:txBody>
      </p:sp>
    </p:spTree>
    <p:extLst>
      <p:ext uri="{BB962C8B-B14F-4D97-AF65-F5344CB8AC3E}">
        <p14:creationId xmlns:p14="http://schemas.microsoft.com/office/powerpoint/2010/main" val="217001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fade">
                                      <p:cBhvr>
                                        <p:cTn id="13" dur="500"/>
                                        <p:tgtEl>
                                          <p:spTgt spid="4">
                                            <p:txEl>
                                              <p:pRg st="4" end="4"/>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6" end="6"/>
                                            </p:txEl>
                                          </p:spTgt>
                                        </p:tgtEl>
                                        <p:attrNameLst>
                                          <p:attrName>style.visibility</p:attrName>
                                        </p:attrNameLst>
                                      </p:cBhvr>
                                      <p:to>
                                        <p:strVal val="visible"/>
                                      </p:to>
                                    </p:set>
                                    <p:animEffect transition="in" filter="fade">
                                      <p:cBhvr>
                                        <p:cTn id="16" dur="500"/>
                                        <p:tgtEl>
                                          <p:spTgt spid="4">
                                            <p:txEl>
                                              <p:pRg st="6" end="6"/>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fade">
                                      <p:cBhvr>
                                        <p:cTn id="19" dur="500"/>
                                        <p:tgtEl>
                                          <p:spTgt spid="4">
                                            <p:txEl>
                                              <p:pRg st="8" end="8"/>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xEl>
                                              <p:pRg st="10" end="10"/>
                                            </p:txEl>
                                          </p:spTgt>
                                        </p:tgtEl>
                                        <p:attrNameLst>
                                          <p:attrName>style.visibility</p:attrName>
                                        </p:attrNameLst>
                                      </p:cBhvr>
                                      <p:to>
                                        <p:strVal val="visible"/>
                                      </p:to>
                                    </p:set>
                                    <p:animEffect transition="in" filter="fade">
                                      <p:cBhvr>
                                        <p:cTn id="24"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81E12B6-5E7D-AA90-6291-D14D0A9679CE}"/>
              </a:ext>
            </a:extLst>
          </p:cNvPr>
          <p:cNvSpPr txBox="1">
            <a:spLocks/>
          </p:cNvSpPr>
          <p:nvPr/>
        </p:nvSpPr>
        <p:spPr>
          <a:xfrm>
            <a:off x="6578004" y="1614546"/>
            <a:ext cx="4403940" cy="2820518"/>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300" kern="1200">
                <a:solidFill>
                  <a:schemeClr val="accent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E7B00C"/>
                </a:solidFill>
                <a:effectLst/>
                <a:uLnTx/>
                <a:uFillTx/>
                <a:latin typeface="Arial" panose="020B0604020202020204"/>
                <a:ea typeface="+mj-ea"/>
                <a:cs typeface="+mj-cs"/>
              </a:rPr>
              <a:t>Understanding</a:t>
            </a:r>
            <a:br>
              <a:rPr kumimoji="0" lang="en-US" sz="4800" b="0" i="0" u="none" strike="noStrike" kern="1200" cap="none" spc="0" normalizeH="0" baseline="0" noProof="0" dirty="0">
                <a:ln>
                  <a:noFill/>
                </a:ln>
                <a:solidFill>
                  <a:srgbClr val="E7B00C"/>
                </a:solidFill>
                <a:effectLst/>
                <a:uLnTx/>
                <a:uFillTx/>
                <a:latin typeface="Arial" panose="020B0604020202020204"/>
                <a:ea typeface="+mj-ea"/>
                <a:cs typeface="+mj-cs"/>
              </a:rPr>
            </a:br>
            <a:r>
              <a:rPr kumimoji="0" lang="en-US" sz="4800" b="1" i="0" u="none" strike="noStrike" kern="1200" cap="none" spc="0" normalizeH="0" baseline="0" noProof="0" dirty="0">
                <a:ln>
                  <a:noFill/>
                </a:ln>
                <a:solidFill>
                  <a:srgbClr val="005695"/>
                </a:solidFill>
                <a:effectLst/>
                <a:uLnTx/>
                <a:uFillTx/>
                <a:latin typeface="Arial" panose="020B0604020202020204"/>
                <a:ea typeface="+mj-ea"/>
                <a:cs typeface="+mj-cs"/>
              </a:rPr>
              <a:t>Local Government</a:t>
            </a:r>
            <a:endParaRPr kumimoji="0" lang="en-AU" sz="4800" b="1" i="0" u="none" strike="noStrike" kern="1200" cap="none" spc="0" normalizeH="0" baseline="0" noProof="0" dirty="0">
              <a:ln>
                <a:noFill/>
              </a:ln>
              <a:solidFill>
                <a:srgbClr val="005695"/>
              </a:solidFill>
              <a:effectLst/>
              <a:uLnTx/>
              <a:uFillTx/>
              <a:latin typeface="Arial" panose="020B0604020202020204"/>
              <a:ea typeface="+mj-ea"/>
              <a:cs typeface="+mj-cs"/>
            </a:endParaRPr>
          </a:p>
        </p:txBody>
      </p:sp>
      <p:sp>
        <p:nvSpPr>
          <p:cNvPr id="11" name="Subtitle 2">
            <a:extLst>
              <a:ext uri="{FF2B5EF4-FFF2-40B4-BE49-F238E27FC236}">
                <a16:creationId xmlns:a16="http://schemas.microsoft.com/office/drawing/2014/main" id="{B2C504D8-5386-3F80-CED6-F96E64423066}"/>
              </a:ext>
            </a:extLst>
          </p:cNvPr>
          <p:cNvSpPr txBox="1">
            <a:spLocks/>
          </p:cNvSpPr>
          <p:nvPr/>
        </p:nvSpPr>
        <p:spPr>
          <a:xfrm>
            <a:off x="6578003" y="4545940"/>
            <a:ext cx="3996753" cy="1077619"/>
          </a:xfrm>
          <a:prstGeom prst="rect">
            <a:avLst/>
          </a:prstGeom>
        </p:spPr>
        <p:txBody>
          <a:bodyPr vert="horz" lIns="91440" tIns="45720" rIns="91440" bIns="45720" rtlCol="0">
            <a:normAutofit/>
          </a:bodyPr>
          <a:lstStyle>
            <a:lvl1pPr marL="0" indent="0" algn="l" defTabSz="685800" rtl="0" eaLnBrk="1" latinLnBrk="0" hangingPunct="1">
              <a:lnSpc>
                <a:spcPct val="100000"/>
              </a:lnSpc>
              <a:spcBef>
                <a:spcPts val="750"/>
              </a:spcBef>
              <a:buFont typeface="Arial" panose="020B0604020202020204" pitchFamily="34" charset="0"/>
              <a:buNone/>
              <a:defRPr sz="1500" kern="1200">
                <a:solidFill>
                  <a:schemeClr val="accent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5695"/>
                </a:solidFill>
                <a:effectLst/>
                <a:uLnTx/>
                <a:uFillTx/>
                <a:latin typeface="Arial" panose="020B0604020202020204"/>
                <a:ea typeface="+mn-ea"/>
                <a:cs typeface="+mn-cs"/>
              </a:rPr>
              <a:t>Council Member Essentials</a:t>
            </a:r>
            <a:endParaRPr kumimoji="0" lang="en-AU" sz="2400" b="0" i="0" u="none" strike="noStrike" kern="1200" cap="none" spc="0" normalizeH="0" baseline="0" noProof="0" dirty="0">
              <a:ln>
                <a:noFill/>
              </a:ln>
              <a:solidFill>
                <a:srgbClr val="005695"/>
              </a:solidFill>
              <a:effectLst/>
              <a:uLnTx/>
              <a:uFillTx/>
              <a:latin typeface="Arial" panose="020B0604020202020204"/>
              <a:ea typeface="+mn-ea"/>
              <a:cs typeface="+mn-cs"/>
            </a:endParaRPr>
          </a:p>
        </p:txBody>
      </p:sp>
      <p:pic>
        <p:nvPicPr>
          <p:cNvPr id="3" name="Picture 2" descr="A picture containing several&#10;&#10;Description automatically generated">
            <a:extLst>
              <a:ext uri="{FF2B5EF4-FFF2-40B4-BE49-F238E27FC236}">
                <a16:creationId xmlns:a16="http://schemas.microsoft.com/office/drawing/2014/main" id="{9853600D-E028-CAB0-1470-F837C02086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6449" y="0"/>
            <a:ext cx="9847386" cy="6858000"/>
          </a:xfrm>
          <a:prstGeom prst="rect">
            <a:avLst/>
          </a:prstGeom>
        </p:spPr>
      </p:pic>
    </p:spTree>
    <p:extLst>
      <p:ext uri="{BB962C8B-B14F-4D97-AF65-F5344CB8AC3E}">
        <p14:creationId xmlns:p14="http://schemas.microsoft.com/office/powerpoint/2010/main" val="1652696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8" descr="A picture containing outdoor, sky, city, nature&#10;&#10;Description automatically generated">
            <a:extLst>
              <a:ext uri="{FF2B5EF4-FFF2-40B4-BE49-F238E27FC236}">
                <a16:creationId xmlns:a16="http://schemas.microsoft.com/office/drawing/2014/main" id="{B3FF3562-4B77-081C-EA8C-079A3CD1D20A}"/>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28909" b="28909"/>
          <a:stretch/>
        </p:blipFill>
        <p:spPr>
          <a:xfrm>
            <a:off x="0" y="0"/>
            <a:ext cx="12192000" cy="6858000"/>
          </a:xfrm>
        </p:spPr>
      </p:pic>
      <p:pic>
        <p:nvPicPr>
          <p:cNvPr id="14" name="Picture 13" descr="Shape, arrow&#10;&#10;Description automatically generated">
            <a:extLst>
              <a:ext uri="{FF2B5EF4-FFF2-40B4-BE49-F238E27FC236}">
                <a16:creationId xmlns:a16="http://schemas.microsoft.com/office/drawing/2014/main" id="{644358E5-33CA-152F-F0ED-132BCECD43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1204" y="3168544"/>
            <a:ext cx="3690795" cy="3690795"/>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25AA5FA9-763F-3A85-0565-BC86E764E8E3}"/>
              </a:ext>
            </a:extLst>
          </p:cNvPr>
          <p:cNvPicPr>
            <a:picLocks noChangeAspect="1"/>
          </p:cNvPicPr>
          <p:nvPr/>
        </p:nvPicPr>
        <p:blipFill rotWithShape="1">
          <a:blip r:embed="rId5">
            <a:extLst>
              <a:ext uri="{28A0092B-C50C-407E-A947-70E740481C1C}">
                <a14:useLocalDpi xmlns:a14="http://schemas.microsoft.com/office/drawing/2010/main" val="0"/>
              </a:ext>
            </a:extLst>
          </a:blip>
          <a:srcRect l="26342" r="1184"/>
          <a:stretch/>
        </p:blipFill>
        <p:spPr>
          <a:xfrm>
            <a:off x="0" y="-2680"/>
            <a:ext cx="8836182" cy="6860680"/>
          </a:xfrm>
          <a:prstGeom prst="rect">
            <a:avLst/>
          </a:prstGeom>
        </p:spPr>
      </p:pic>
      <p:sp>
        <p:nvSpPr>
          <p:cNvPr id="3" name="Title 2">
            <a:extLst>
              <a:ext uri="{FF2B5EF4-FFF2-40B4-BE49-F238E27FC236}">
                <a16:creationId xmlns:a16="http://schemas.microsoft.com/office/drawing/2014/main" id="{C4DD2C84-089B-971F-277B-513B73DE30C4}"/>
              </a:ext>
            </a:extLst>
          </p:cNvPr>
          <p:cNvSpPr>
            <a:spLocks noGrp="1"/>
          </p:cNvSpPr>
          <p:nvPr>
            <p:ph type="title"/>
          </p:nvPr>
        </p:nvSpPr>
        <p:spPr>
          <a:xfrm>
            <a:off x="0" y="2198451"/>
            <a:ext cx="5272083" cy="2675673"/>
          </a:xfrm>
        </p:spPr>
        <p:txBody>
          <a:bodyPr>
            <a:normAutofit fontScale="90000"/>
          </a:bodyPr>
          <a:lstStyle/>
          <a:p>
            <a:r>
              <a:rPr lang="en-AU" sz="3600" dirty="0">
                <a:solidFill>
                  <a:schemeClr val="accent4"/>
                </a:solidFill>
              </a:rPr>
              <a:t>Hon David Michael</a:t>
            </a:r>
            <a:br>
              <a:rPr lang="en-AU" sz="3300" dirty="0"/>
            </a:br>
            <a:r>
              <a:rPr lang="en-AU" sz="3300" dirty="0"/>
              <a:t>Minister for Ports; Local Government; Road Safety, Minister assisting the Minister for Transport</a:t>
            </a:r>
            <a:endParaRPr lang="en-AU" dirty="0"/>
          </a:p>
        </p:txBody>
      </p:sp>
      <p:pic>
        <p:nvPicPr>
          <p:cNvPr id="7" name="Picture 6">
            <a:extLst>
              <a:ext uri="{FF2B5EF4-FFF2-40B4-BE49-F238E27FC236}">
                <a16:creationId xmlns:a16="http://schemas.microsoft.com/office/drawing/2014/main" id="{6B69F10F-6AE0-59B5-AAC5-42E733326131}"/>
              </a:ext>
            </a:extLst>
          </p:cNvPr>
          <p:cNvPicPr>
            <a:picLocks noChangeAspect="1"/>
          </p:cNvPicPr>
          <p:nvPr/>
        </p:nvPicPr>
        <p:blipFill>
          <a:blip r:embed="rId6"/>
          <a:stretch>
            <a:fillRect/>
          </a:stretch>
        </p:blipFill>
        <p:spPr>
          <a:xfrm>
            <a:off x="136423" y="5677504"/>
            <a:ext cx="2742786" cy="889057"/>
          </a:xfrm>
          <a:prstGeom prst="rect">
            <a:avLst/>
          </a:prstGeom>
        </p:spPr>
      </p:pic>
      <p:sp>
        <p:nvSpPr>
          <p:cNvPr id="11" name="TextBox 10">
            <a:extLst>
              <a:ext uri="{FF2B5EF4-FFF2-40B4-BE49-F238E27FC236}">
                <a16:creationId xmlns:a16="http://schemas.microsoft.com/office/drawing/2014/main" id="{703C24B1-A9D8-9CCC-908A-236C7A9571EE}"/>
              </a:ext>
            </a:extLst>
          </p:cNvPr>
          <p:cNvSpPr txBox="1"/>
          <p:nvPr/>
        </p:nvSpPr>
        <p:spPr>
          <a:xfrm>
            <a:off x="0" y="4970567"/>
            <a:ext cx="6233374" cy="415498"/>
          </a:xfrm>
          <a:prstGeom prst="rect">
            <a:avLst/>
          </a:prstGeom>
          <a:noFill/>
        </p:spPr>
        <p:txBody>
          <a:bodyPr wrap="square">
            <a:spAutoFit/>
          </a:bodyPr>
          <a:lstStyle/>
          <a:p>
            <a:r>
              <a:rPr lang="en-US" sz="2100" b="1" dirty="0">
                <a:solidFill>
                  <a:srgbClr val="FFC000"/>
                </a:solidFill>
                <a:latin typeface="+mj-lt"/>
              </a:rPr>
              <a:t>The Importance of Local Government in Western Australia</a:t>
            </a:r>
          </a:p>
        </p:txBody>
      </p:sp>
    </p:spTree>
    <p:extLst>
      <p:ext uri="{BB962C8B-B14F-4D97-AF65-F5344CB8AC3E}">
        <p14:creationId xmlns:p14="http://schemas.microsoft.com/office/powerpoint/2010/main" val="30072731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79ACC85-8A84-04ED-0D97-C1F33680BE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0178" y="0"/>
            <a:ext cx="4671822" cy="6851647"/>
          </a:xfrm>
          <a:prstGeom prst="rect">
            <a:avLst/>
          </a:prstGeom>
        </p:spPr>
      </p:pic>
      <p:cxnSp>
        <p:nvCxnSpPr>
          <p:cNvPr id="15" name="Straight Connector 14">
            <a:extLst>
              <a:ext uri="{FF2B5EF4-FFF2-40B4-BE49-F238E27FC236}">
                <a16:creationId xmlns:a16="http://schemas.microsoft.com/office/drawing/2014/main" id="{F6BA41A8-D7B6-134D-D35A-AE670DF6C7B1}"/>
              </a:ext>
            </a:extLst>
          </p:cNvPr>
          <p:cNvCxnSpPr>
            <a:cxnSpLocks/>
          </p:cNvCxnSpPr>
          <p:nvPr/>
        </p:nvCxnSpPr>
        <p:spPr>
          <a:xfrm>
            <a:off x="656569" y="1520003"/>
            <a:ext cx="4445783"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a16="http://schemas.microsoft.com/office/drawing/2014/main" id="{1569698E-5732-C5DD-7F11-F854B13C12CC}"/>
              </a:ext>
            </a:extLst>
          </p:cNvPr>
          <p:cNvSpPr txBox="1"/>
          <p:nvPr/>
        </p:nvSpPr>
        <p:spPr>
          <a:xfrm>
            <a:off x="545151" y="851223"/>
            <a:ext cx="47488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42C47"/>
                </a:solidFill>
                <a:effectLst/>
                <a:uLnTx/>
                <a:uFillTx/>
                <a:latin typeface="Arial Narrow"/>
                <a:ea typeface="+mn-ea"/>
                <a:cs typeface="+mn-cs"/>
              </a:rPr>
              <a:t>Local Government in WA</a:t>
            </a:r>
          </a:p>
        </p:txBody>
      </p:sp>
      <p:sp>
        <p:nvSpPr>
          <p:cNvPr id="18" name="Content Placeholder 2">
            <a:extLst>
              <a:ext uri="{FF2B5EF4-FFF2-40B4-BE49-F238E27FC236}">
                <a16:creationId xmlns:a16="http://schemas.microsoft.com/office/drawing/2014/main" id="{AB39450C-B3D0-16C1-FFDF-C870C2398F6B}"/>
              </a:ext>
            </a:extLst>
          </p:cNvPr>
          <p:cNvSpPr txBox="1">
            <a:spLocks/>
          </p:cNvSpPr>
          <p:nvPr/>
        </p:nvSpPr>
        <p:spPr>
          <a:xfrm>
            <a:off x="545151" y="2094622"/>
            <a:ext cx="4032448" cy="369710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AU" sz="2400" b="1" i="0" u="none" strike="noStrike" kern="1200" cap="none" spc="0" normalizeH="0" baseline="0" noProof="0" dirty="0">
                <a:ln>
                  <a:noFill/>
                </a:ln>
                <a:solidFill>
                  <a:srgbClr val="007FC2"/>
                </a:solidFill>
                <a:effectLst/>
                <a:uLnTx/>
                <a:uFillTx/>
                <a:latin typeface="Calibri" panose="020F0502020204030204"/>
                <a:ea typeface="+mn-ea"/>
                <a:cs typeface="+mn-cs"/>
              </a:rPr>
              <a:t>139 Local Governments </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AU" sz="2400" b="1" i="0" u="none" strike="noStrike" kern="1200" cap="none" spc="0" normalizeH="0" baseline="0" noProof="0" dirty="0">
                <a:ln>
                  <a:noFill/>
                </a:ln>
                <a:solidFill>
                  <a:srgbClr val="007FC2"/>
                </a:solidFill>
                <a:effectLst/>
                <a:uLnTx/>
                <a:uFillTx/>
                <a:latin typeface="Calibri" panose="020F0502020204030204"/>
                <a:ea typeface="+mn-ea"/>
                <a:cs typeface="+mn-cs"/>
              </a:rPr>
              <a:t>1,213 Council Members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AU" sz="2400" b="1" i="0" u="none" strike="noStrike" kern="1200" cap="none" spc="0" normalizeH="0" baseline="0" noProof="0" dirty="0">
                <a:ln>
                  <a:noFill/>
                </a:ln>
                <a:solidFill>
                  <a:srgbClr val="007FC2"/>
                </a:solidFill>
                <a:effectLst/>
                <a:uLnTx/>
                <a:uFillTx/>
                <a:latin typeface="Calibri" panose="020F0502020204030204"/>
                <a:ea typeface="+mn-ea"/>
                <a:cs typeface="+mn-cs"/>
              </a:rPr>
              <a:t>22,600 Employees                                    </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AU" sz="2400" b="1" i="0" u="none" strike="noStrike" kern="1200" cap="none" spc="0" normalizeH="0" baseline="0" noProof="0" dirty="0">
              <a:ln>
                <a:noFill/>
              </a:ln>
              <a:solidFill>
                <a:srgbClr val="007FC2"/>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AU" sz="2400" b="1" i="0" u="none" strike="noStrike" kern="1200" cap="none" spc="0" normalizeH="0" baseline="0" noProof="0" dirty="0">
                <a:ln>
                  <a:noFill/>
                </a:ln>
                <a:solidFill>
                  <a:srgbClr val="007FC2"/>
                </a:solidFill>
                <a:effectLst/>
                <a:uLnTx/>
                <a:uFillTx/>
                <a:latin typeface="Calibri" panose="020F0502020204030204"/>
                <a:ea typeface="+mn-ea"/>
                <a:cs typeface="+mn-cs"/>
              </a:rPr>
              <a:t>$4.5 billion expenditure</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AU" sz="2400" b="1" i="0" u="none" strike="noStrike" kern="1200" cap="none" spc="0" normalizeH="0" baseline="0" noProof="0" dirty="0">
                <a:ln>
                  <a:noFill/>
                </a:ln>
                <a:solidFill>
                  <a:srgbClr val="007FC2"/>
                </a:solidFill>
                <a:effectLst/>
                <a:uLnTx/>
                <a:uFillTx/>
                <a:latin typeface="Calibri" panose="020F0502020204030204"/>
                <a:ea typeface="+mn-ea"/>
                <a:cs typeface="+mn-cs"/>
              </a:rPr>
              <a:t>$49 billion assets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AU" sz="2400" b="1" i="0" u="none" strike="noStrike" kern="1200" cap="none" spc="0" normalizeH="0" baseline="0" noProof="0" dirty="0">
                <a:ln>
                  <a:noFill/>
                </a:ln>
                <a:solidFill>
                  <a:srgbClr val="007FC2"/>
                </a:solidFill>
                <a:effectLst/>
                <a:uLnTx/>
                <a:uFillTx/>
                <a:latin typeface="Calibri" panose="020F0502020204030204"/>
                <a:ea typeface="+mn-ea"/>
                <a:cs typeface="+mn-cs"/>
              </a:rPr>
              <a:t>88% of public roads</a:t>
            </a:r>
          </a:p>
          <a:p>
            <a:pPr marL="0" marR="0" lvl="0" indent="0" algn="just" defTabSz="914378" rtl="0" eaLnBrk="1" fontAlgn="auto" latinLnBrk="0" hangingPunct="1">
              <a:lnSpc>
                <a:spcPct val="108000"/>
              </a:lnSpc>
              <a:spcBef>
                <a:spcPts val="600"/>
              </a:spcBef>
              <a:spcAft>
                <a:spcPts val="600"/>
              </a:spcAft>
              <a:buClrTx/>
              <a:buSzTx/>
              <a:buFont typeface="Arial" panose="020B0604020202020204" pitchFamily="34" charset="0"/>
              <a:buNone/>
              <a:tabLst>
                <a:tab pos="457189" algn="l"/>
              </a:tabLst>
              <a:defRPr/>
            </a:pPr>
            <a:endParaRPr kumimoji="0" lang="en-AU"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120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53F43EC-26E1-5779-2FE7-02965AB9F8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995" y="640827"/>
            <a:ext cx="9965355" cy="5487519"/>
          </a:xfrm>
          <a:prstGeom prst="rect">
            <a:avLst/>
          </a:prstGeom>
        </p:spPr>
      </p:pic>
    </p:spTree>
    <p:extLst>
      <p:ext uri="{BB962C8B-B14F-4D97-AF65-F5344CB8AC3E}">
        <p14:creationId xmlns:p14="http://schemas.microsoft.com/office/powerpoint/2010/main" val="22437055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48F10BA0-7B06-E163-AFA6-86D5840C6AB2}"/>
              </a:ext>
            </a:extLst>
          </p:cNvPr>
          <p:cNvSpPr txBox="1">
            <a:spLocks/>
          </p:cNvSpPr>
          <p:nvPr/>
        </p:nvSpPr>
        <p:spPr>
          <a:xfrm>
            <a:off x="554145" y="1111208"/>
            <a:ext cx="4987119" cy="574675"/>
          </a:xfrm>
          <a:prstGeom prst="rect">
            <a:avLst/>
          </a:prstGeom>
        </p:spPr>
        <p:txBody>
          <a:bodyPr vert="horz" lIns="91440" tIns="45720" rIns="91440" bIns="45720" rtlCol="0">
            <a:normAutofit fontScale="92500"/>
          </a:bodyPr>
          <a:lstStyle>
            <a:lvl1pPr marL="0" indent="0" algn="l" defTabSz="914400" rtl="0" eaLnBrk="1" latinLnBrk="0" hangingPunct="1">
              <a:lnSpc>
                <a:spcPct val="79000"/>
              </a:lnSpc>
              <a:spcBef>
                <a:spcPts val="1000"/>
              </a:spcBef>
              <a:buFont typeface="Arial" panose="020B0604020202020204" pitchFamily="34" charset="0"/>
              <a:buNone/>
              <a:defRPr sz="3600" b="1" kern="1200">
                <a:solidFill>
                  <a:schemeClr val="accent1"/>
                </a:solidFill>
                <a:latin typeface="+mj-lt"/>
                <a:ea typeface="+mn-ea"/>
                <a:cs typeface="+mn-cs"/>
              </a:defRPr>
            </a:lvl1pPr>
            <a:lvl2pPr marL="457200" indent="0" algn="l" defTabSz="914400" rtl="0" eaLnBrk="1" latinLnBrk="0" hangingPunct="1">
              <a:lnSpc>
                <a:spcPct val="79000"/>
              </a:lnSpc>
              <a:spcBef>
                <a:spcPts val="500"/>
              </a:spcBef>
              <a:buFont typeface="Arial" panose="020B0604020202020204" pitchFamily="34" charset="0"/>
              <a:buNone/>
              <a:defRPr sz="1800" kern="1200">
                <a:solidFill>
                  <a:schemeClr val="accent1"/>
                </a:solidFill>
                <a:latin typeface="+mj-lt"/>
                <a:ea typeface="+mn-ea"/>
                <a:cs typeface="+mn-cs"/>
              </a:defRPr>
            </a:lvl2pPr>
            <a:lvl3pPr marL="914400" indent="0" algn="l" defTabSz="914400" rtl="0" eaLnBrk="1" latinLnBrk="0" hangingPunct="1">
              <a:lnSpc>
                <a:spcPct val="79000"/>
              </a:lnSpc>
              <a:spcBef>
                <a:spcPts val="500"/>
              </a:spcBef>
              <a:buFont typeface="Arial" panose="020B0604020202020204" pitchFamily="34" charset="0"/>
              <a:buNone/>
              <a:defRPr sz="1600" kern="1200">
                <a:solidFill>
                  <a:schemeClr val="accent1"/>
                </a:solidFill>
                <a:latin typeface="+mj-lt"/>
                <a:ea typeface="+mn-ea"/>
                <a:cs typeface="+mn-cs"/>
              </a:defRPr>
            </a:lvl3pPr>
            <a:lvl4pPr marL="13716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j-lt"/>
                <a:ea typeface="+mn-ea"/>
                <a:cs typeface="+mn-cs"/>
              </a:defRPr>
            </a:lvl4pPr>
            <a:lvl5pPr marL="18288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79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42C47"/>
                </a:solidFill>
                <a:effectLst/>
                <a:uLnTx/>
                <a:uFillTx/>
                <a:latin typeface="Arial Narrow"/>
                <a:ea typeface="+mn-ea"/>
                <a:cs typeface="+mn-cs"/>
              </a:rPr>
              <a:t>A ‘General Competence’ Act</a:t>
            </a:r>
            <a:endParaRPr kumimoji="0" lang="en-US" sz="3600" b="0" i="1" u="none" strike="noStrike" kern="1200" cap="none" spc="0" normalizeH="0" baseline="0" noProof="0" dirty="0">
              <a:ln>
                <a:noFill/>
              </a:ln>
              <a:solidFill>
                <a:srgbClr val="042C47"/>
              </a:solidFill>
              <a:effectLst/>
              <a:uLnTx/>
              <a:uFillTx/>
              <a:latin typeface="Arial Narrow"/>
              <a:ea typeface="+mn-ea"/>
              <a:cs typeface="+mn-cs"/>
            </a:endParaRPr>
          </a:p>
        </p:txBody>
      </p:sp>
      <p:cxnSp>
        <p:nvCxnSpPr>
          <p:cNvPr id="3" name="Straight Connector 2">
            <a:extLst>
              <a:ext uri="{FF2B5EF4-FFF2-40B4-BE49-F238E27FC236}">
                <a16:creationId xmlns:a16="http://schemas.microsoft.com/office/drawing/2014/main" id="{15E47BB2-6398-297E-D98E-76DD27638587}"/>
              </a:ext>
            </a:extLst>
          </p:cNvPr>
          <p:cNvCxnSpPr>
            <a:cxnSpLocks/>
          </p:cNvCxnSpPr>
          <p:nvPr/>
        </p:nvCxnSpPr>
        <p:spPr>
          <a:xfrm flipV="1">
            <a:off x="626289" y="1685883"/>
            <a:ext cx="4477556" cy="15026"/>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2" name="Click_Act">
            <a:extLst>
              <a:ext uri="{FF2B5EF4-FFF2-40B4-BE49-F238E27FC236}">
                <a16:creationId xmlns:a16="http://schemas.microsoft.com/office/drawing/2014/main" id="{CA36C322-479F-EC0F-4D6E-761061ABA6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442" y="2274804"/>
            <a:ext cx="2587021" cy="3474000"/>
          </a:xfrm>
          <a:prstGeom prst="rect">
            <a:avLst/>
          </a:prstGeom>
          <a:effectLst/>
        </p:spPr>
      </p:pic>
      <p:sp>
        <p:nvSpPr>
          <p:cNvPr id="13" name="Rectangle 12">
            <a:extLst>
              <a:ext uri="{FF2B5EF4-FFF2-40B4-BE49-F238E27FC236}">
                <a16:creationId xmlns:a16="http://schemas.microsoft.com/office/drawing/2014/main" id="{D7DF28D2-4E97-3D56-E702-450A7DE42995}"/>
              </a:ext>
            </a:extLst>
          </p:cNvPr>
          <p:cNvSpPr/>
          <p:nvPr/>
        </p:nvSpPr>
        <p:spPr>
          <a:xfrm>
            <a:off x="4475098" y="2944898"/>
            <a:ext cx="3137147" cy="986090"/>
          </a:xfrm>
          <a:prstGeom prst="rect">
            <a:avLst/>
          </a:prstGeom>
          <a:solidFill>
            <a:srgbClr val="205686"/>
          </a:solidFill>
          <a:ln w="25400" cap="flat" cmpd="sng" algn="ctr">
            <a:noFill/>
            <a:prstDash val="solid"/>
          </a:ln>
          <a:effectLst/>
        </p:spPr>
        <p:txBody>
          <a:bodyPr lIns="108000" tIns="108000" rIns="108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dirty="0">
                <a:ln>
                  <a:noFill/>
                </a:ln>
                <a:solidFill>
                  <a:prstClr val="white"/>
                </a:solidFill>
                <a:effectLst/>
                <a:uLnTx/>
                <a:uFillTx/>
                <a:latin typeface="Roboto Slab" pitchFamily="2" charset="0"/>
                <a:ea typeface="Roboto Slab" pitchFamily="2" charset="0"/>
                <a:cs typeface="Arial" panose="020B0604020202020204" pitchFamily="34" charset="0"/>
              </a:rPr>
              <a:t>The</a:t>
            </a:r>
            <a:r>
              <a:rPr kumimoji="0" lang="en-AU" sz="1800" b="1" i="1" u="none" strike="noStrike" kern="0" cap="none" spc="0" normalizeH="0" baseline="0" noProof="0" dirty="0">
                <a:ln>
                  <a:noFill/>
                </a:ln>
                <a:solidFill>
                  <a:prstClr val="white"/>
                </a:solidFill>
                <a:effectLst/>
                <a:uLnTx/>
                <a:uFillTx/>
                <a:latin typeface="Roboto Slab" pitchFamily="2" charset="0"/>
                <a:ea typeface="Roboto Slab" pitchFamily="2" charset="0"/>
                <a:cs typeface="Arial" panose="020B0604020202020204" pitchFamily="34" charset="0"/>
              </a:rPr>
              <a:t> </a:t>
            </a:r>
            <a:r>
              <a:rPr kumimoji="0" lang="en-AU" sz="1800" b="1" i="1" u="none" strike="noStrike" kern="0" cap="none" spc="0" normalizeH="0" baseline="0" noProof="0" dirty="0">
                <a:ln>
                  <a:noFill/>
                </a:ln>
                <a:solidFill>
                  <a:srgbClr val="D8AF19"/>
                </a:solidFill>
                <a:effectLst/>
                <a:uLnTx/>
                <a:uFillTx/>
                <a:latin typeface="Roboto Slab" pitchFamily="2" charset="0"/>
                <a:ea typeface="Roboto Slab" pitchFamily="2" charset="0"/>
                <a:cs typeface="Arial" panose="020B0604020202020204" pitchFamily="34" charset="0"/>
              </a:rPr>
              <a:t>Act</a:t>
            </a:r>
            <a:r>
              <a:rPr kumimoji="0" lang="en-AU" sz="1800" b="1" i="1" u="none" strike="noStrike" kern="0" cap="none" spc="0" normalizeH="0" baseline="0" noProof="0" dirty="0">
                <a:ln>
                  <a:noFill/>
                </a:ln>
                <a:solidFill>
                  <a:prstClr val="white"/>
                </a:solidFill>
                <a:effectLst/>
                <a:uLnTx/>
                <a:uFillTx/>
                <a:latin typeface="Roboto Slab" pitchFamily="2" charset="0"/>
                <a:ea typeface="Roboto Slab" pitchFamily="2" charset="0"/>
                <a:cs typeface="Arial" panose="020B0604020202020204" pitchFamily="34" charset="0"/>
              </a:rPr>
              <a:t> </a:t>
            </a:r>
            <a:r>
              <a:rPr kumimoji="0" lang="en-AU" sz="1800" b="0" i="0" u="none" strike="noStrike" kern="0" cap="none" spc="0" normalizeH="0" baseline="0" noProof="0" dirty="0">
                <a:ln>
                  <a:noFill/>
                </a:ln>
                <a:solidFill>
                  <a:prstClr val="white"/>
                </a:solidFill>
                <a:effectLst/>
                <a:uLnTx/>
                <a:uFillTx/>
                <a:latin typeface="Roboto Slab" pitchFamily="2" charset="0"/>
                <a:ea typeface="Roboto Slab" pitchFamily="2" charset="0"/>
                <a:cs typeface="Arial" panose="020B0604020202020204" pitchFamily="34" charset="0"/>
              </a:rPr>
              <a:t>is a ‘</a:t>
            </a:r>
            <a:r>
              <a:rPr kumimoji="0" lang="en-AU" sz="1800" b="1" i="1" u="none" strike="noStrike" kern="0" cap="none" spc="0" normalizeH="0" baseline="0" noProof="0" dirty="0">
                <a:ln>
                  <a:noFill/>
                </a:ln>
                <a:solidFill>
                  <a:srgbClr val="D8E1A2"/>
                </a:solidFill>
                <a:effectLst/>
                <a:uLnTx/>
                <a:uFillTx/>
                <a:latin typeface="Roboto Slab" pitchFamily="2" charset="0"/>
                <a:ea typeface="Roboto Slab" pitchFamily="2" charset="0"/>
                <a:cs typeface="Arial" panose="020B0604020202020204" pitchFamily="34" charset="0"/>
              </a:rPr>
              <a:t>general competence powers</a:t>
            </a:r>
            <a:r>
              <a:rPr kumimoji="0" lang="en-AU" sz="1800" b="0" i="0" u="none" strike="noStrike" kern="0" cap="none" spc="0" normalizeH="0" baseline="0" noProof="0" dirty="0">
                <a:ln>
                  <a:noFill/>
                </a:ln>
                <a:solidFill>
                  <a:prstClr val="white"/>
                </a:solidFill>
                <a:effectLst/>
                <a:uLnTx/>
                <a:uFillTx/>
                <a:latin typeface="Roboto Slab" pitchFamily="2" charset="0"/>
                <a:ea typeface="Roboto Slab" pitchFamily="2" charset="0"/>
                <a:cs typeface="Arial" panose="020B0604020202020204" pitchFamily="34" charset="0"/>
              </a:rPr>
              <a:t>’ legislation.</a:t>
            </a:r>
          </a:p>
        </p:txBody>
      </p:sp>
      <p:sp>
        <p:nvSpPr>
          <p:cNvPr id="14" name="did you know?">
            <a:extLst>
              <a:ext uri="{FF2B5EF4-FFF2-40B4-BE49-F238E27FC236}">
                <a16:creationId xmlns:a16="http://schemas.microsoft.com/office/drawing/2014/main" id="{86359ACB-F3AF-9B50-5967-C71B23EB0A14}"/>
              </a:ext>
            </a:extLst>
          </p:cNvPr>
          <p:cNvSpPr/>
          <p:nvPr/>
        </p:nvSpPr>
        <p:spPr>
          <a:xfrm>
            <a:off x="4418784" y="3959352"/>
            <a:ext cx="3250800" cy="1836220"/>
          </a:xfrm>
          <a:prstGeom prst="rect">
            <a:avLst/>
          </a:prstGeom>
          <a:solidFill>
            <a:srgbClr val="891F7A"/>
          </a:solidFill>
          <a:ln w="25400" cap="flat" cmpd="sng" algn="ctr">
            <a:noFill/>
            <a:prstDash val="solid"/>
          </a:ln>
          <a:effectLst/>
        </p:spPr>
        <p:txBody>
          <a:bodyPr wrap="square" lIns="108000" tIns="108000" rIns="108000" bIns="108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tab pos="5738813" algn="l"/>
              </a:tabLst>
              <a:defRPr/>
            </a:pPr>
            <a:r>
              <a:rPr kumimoji="0" lang="en-AU" sz="1600" b="0" i="0" u="none" strike="noStrike" kern="0" cap="none" spc="0" normalizeH="0" baseline="0" noProof="0" dirty="0">
                <a:ln>
                  <a:noFill/>
                </a:ln>
                <a:solidFill>
                  <a:prstClr val="white"/>
                </a:solidFill>
                <a:effectLst/>
                <a:uLnTx/>
                <a:uFillTx/>
                <a:latin typeface="Calibri"/>
                <a:ea typeface="Lato" panose="020F0502020204030203" pitchFamily="34" charset="0"/>
                <a:cs typeface="Arial" panose="020B0604020202020204" pitchFamily="34" charset="0"/>
              </a:rPr>
              <a:t>Under general competence powers, a Local Government can make any decision required to provide for good government that are not in conflict with </a:t>
            </a:r>
            <a:r>
              <a:rPr kumimoji="0" lang="en-AU" sz="1600" b="1" i="0" u="none" strike="noStrike" kern="0" cap="none" spc="0" normalizeH="0" baseline="0" noProof="0" dirty="0">
                <a:ln>
                  <a:noFill/>
                </a:ln>
                <a:solidFill>
                  <a:srgbClr val="D8E1A2"/>
                </a:solidFill>
                <a:effectLst/>
                <a:uLnTx/>
                <a:uFillTx/>
                <a:latin typeface="Calibri"/>
                <a:ea typeface="Lato" panose="020F0502020204030203" pitchFamily="34" charset="0"/>
                <a:cs typeface="Arial" panose="020B0604020202020204" pitchFamily="34" charset="0"/>
              </a:rPr>
              <a:t>statute</a:t>
            </a:r>
            <a:r>
              <a:rPr kumimoji="0" lang="en-AU" sz="1600" b="0" i="0" u="none" strike="noStrike" kern="0" cap="none" spc="0" normalizeH="0" baseline="0" noProof="0" dirty="0">
                <a:ln>
                  <a:noFill/>
                </a:ln>
                <a:solidFill>
                  <a:prstClr val="white"/>
                </a:solidFill>
                <a:effectLst/>
                <a:uLnTx/>
                <a:uFillTx/>
                <a:latin typeface="Calibri"/>
                <a:ea typeface="Lato" panose="020F0502020204030203" pitchFamily="34" charset="0"/>
                <a:cs typeface="Arial" panose="020B0604020202020204" pitchFamily="34" charset="0"/>
              </a:rPr>
              <a:t> </a:t>
            </a:r>
            <a:r>
              <a:rPr kumimoji="0" lang="en-AU" sz="1600" b="1" i="0" u="none" strike="noStrike" kern="0" cap="none" spc="0" normalizeH="0" baseline="0" noProof="0" dirty="0">
                <a:ln>
                  <a:noFill/>
                </a:ln>
                <a:solidFill>
                  <a:srgbClr val="D8E1A2"/>
                </a:solidFill>
                <a:effectLst/>
                <a:uLnTx/>
                <a:uFillTx/>
                <a:latin typeface="Calibri"/>
                <a:ea typeface="Lato" panose="020F0502020204030203" pitchFamily="34" charset="0"/>
                <a:cs typeface="Arial" panose="020B0604020202020204" pitchFamily="34" charset="0"/>
              </a:rPr>
              <a:t>law</a:t>
            </a:r>
            <a:r>
              <a:rPr kumimoji="0" lang="en-AU" sz="1600" b="0" i="0" u="none" strike="noStrike" kern="0" cap="none" spc="0" normalizeH="0" baseline="0" noProof="0" dirty="0">
                <a:ln>
                  <a:noFill/>
                </a:ln>
                <a:solidFill>
                  <a:srgbClr val="D8E1A2"/>
                </a:solidFill>
                <a:effectLst/>
                <a:uLnTx/>
                <a:uFillTx/>
                <a:latin typeface="Calibri"/>
                <a:ea typeface="Lato" panose="020F0502020204030203" pitchFamily="34" charset="0"/>
                <a:cs typeface="Arial" panose="020B0604020202020204" pitchFamily="34" charset="0"/>
              </a:rPr>
              <a:t> </a:t>
            </a:r>
            <a:r>
              <a:rPr kumimoji="0" lang="en-AU" sz="1600" b="0" i="0" u="none" strike="noStrike" kern="0" cap="none" spc="0" normalizeH="0" baseline="0" noProof="0" dirty="0">
                <a:ln>
                  <a:noFill/>
                </a:ln>
                <a:solidFill>
                  <a:prstClr val="white"/>
                </a:solidFill>
                <a:effectLst/>
                <a:uLnTx/>
                <a:uFillTx/>
                <a:latin typeface="Calibri"/>
                <a:ea typeface="Lato" panose="020F0502020204030203" pitchFamily="34" charset="0"/>
                <a:cs typeface="Arial" panose="020B0604020202020204" pitchFamily="34" charset="0"/>
              </a:rPr>
              <a:t>or </a:t>
            </a:r>
            <a:r>
              <a:rPr kumimoji="0" lang="en-AU" sz="1600" b="1" i="0" u="none" strike="noStrike" kern="0" cap="none" spc="0" normalizeH="0" baseline="0" noProof="0" dirty="0">
                <a:ln>
                  <a:noFill/>
                </a:ln>
                <a:solidFill>
                  <a:srgbClr val="92C6EA"/>
                </a:solidFill>
                <a:effectLst/>
                <a:uLnTx/>
                <a:uFillTx/>
                <a:latin typeface="Calibri"/>
                <a:ea typeface="Lato" panose="020F0502020204030203" pitchFamily="34" charset="0"/>
                <a:cs typeface="Arial" panose="020B0604020202020204" pitchFamily="34" charset="0"/>
              </a:rPr>
              <a:t>common law</a:t>
            </a:r>
            <a:r>
              <a:rPr kumimoji="0" lang="en-AU" sz="1600" b="0" i="0" u="none" strike="noStrike" kern="0" cap="none" spc="0" normalizeH="0" baseline="0" noProof="0" dirty="0">
                <a:ln>
                  <a:noFill/>
                </a:ln>
                <a:solidFill>
                  <a:prstClr val="white"/>
                </a:solidFill>
                <a:effectLst/>
                <a:uLnTx/>
                <a:uFillTx/>
                <a:latin typeface="Calibri"/>
                <a:ea typeface="Lato" panose="020F0502020204030203" pitchFamily="34" charset="0"/>
                <a:cs typeface="Arial" panose="020B0604020202020204" pitchFamily="34" charset="0"/>
              </a:rPr>
              <a:t>.</a:t>
            </a:r>
          </a:p>
        </p:txBody>
      </p:sp>
      <p:pic>
        <p:nvPicPr>
          <p:cNvPr id="15" name="LG Image">
            <a:extLst>
              <a:ext uri="{FF2B5EF4-FFF2-40B4-BE49-F238E27FC236}">
                <a16:creationId xmlns:a16="http://schemas.microsoft.com/office/drawing/2014/main" id="{DD4C3438-B3AD-D4B8-FC6E-277DCE91AD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5052" y="2676436"/>
            <a:ext cx="2926798" cy="2926800"/>
          </a:xfrm>
          <a:prstGeom prst="rect">
            <a:avLst/>
          </a:prstGeom>
        </p:spPr>
      </p:pic>
      <p:sp>
        <p:nvSpPr>
          <p:cNvPr id="16" name="Body Corporate text">
            <a:extLst>
              <a:ext uri="{FF2B5EF4-FFF2-40B4-BE49-F238E27FC236}">
                <a16:creationId xmlns:a16="http://schemas.microsoft.com/office/drawing/2014/main" id="{156CE409-98C0-C669-BD92-4E664B4BF19B}"/>
              </a:ext>
            </a:extLst>
          </p:cNvPr>
          <p:cNvSpPr/>
          <p:nvPr/>
        </p:nvSpPr>
        <p:spPr>
          <a:xfrm>
            <a:off x="8826725" y="5371298"/>
            <a:ext cx="2083453" cy="377631"/>
          </a:xfrm>
          <a:prstGeom prst="rect">
            <a:avLst/>
          </a:prstGeom>
          <a:solidFill>
            <a:srgbClr val="92C6EA"/>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0" cap="none" spc="0" normalizeH="0" baseline="0" noProof="0" dirty="0">
                <a:ln>
                  <a:noFill/>
                </a:ln>
                <a:solidFill>
                  <a:prstClr val="white"/>
                </a:solidFill>
                <a:effectLst/>
                <a:uLnTx/>
                <a:uFillTx/>
                <a:latin typeface="Calibri"/>
                <a:ea typeface="Open Sans" panose="020B0606030504020204" pitchFamily="34" charset="0"/>
                <a:cs typeface="Arial" panose="020B0604020202020204" pitchFamily="34" charset="0"/>
              </a:rPr>
              <a:t>Body Corporate</a:t>
            </a:r>
          </a:p>
        </p:txBody>
      </p:sp>
      <p:pic>
        <p:nvPicPr>
          <p:cNvPr id="17" name="Body Corporate Image Big">
            <a:extLst>
              <a:ext uri="{FF2B5EF4-FFF2-40B4-BE49-F238E27FC236}">
                <a16:creationId xmlns:a16="http://schemas.microsoft.com/office/drawing/2014/main" id="{3C06392C-A34F-CD55-5B02-0020CF6B6E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4110" y="2083390"/>
            <a:ext cx="3998740" cy="39987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1330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1000"/>
                            </p:stCondLst>
                            <p:childTnLst>
                              <p:par>
                                <p:cTn id="28" presetID="22" presetClass="entr" presetSubtype="8" fill="hold" grpId="0" nodeType="afterEffect">
                                  <p:stCondLst>
                                    <p:cond delay="50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1000"/>
                                        <p:tgtEl>
                                          <p:spTgt spid="13"/>
                                        </p:tgtEl>
                                      </p:cBhvr>
                                    </p:animEffect>
                                  </p:childTnLst>
                                </p:cTn>
                              </p:par>
                              <p:par>
                                <p:cTn id="31" presetID="22" presetClass="entr" presetSubtype="8" fill="hold" grpId="0" nodeType="withEffect">
                                  <p:stCondLst>
                                    <p:cond delay="100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4251BDBB-F43F-3B96-E7AF-2CF8ADFDAB2F}"/>
              </a:ext>
            </a:extLst>
          </p:cNvPr>
          <p:cNvSpPr txBox="1">
            <a:spLocks/>
          </p:cNvSpPr>
          <p:nvPr/>
        </p:nvSpPr>
        <p:spPr>
          <a:xfrm>
            <a:off x="1449506" y="2305155"/>
            <a:ext cx="7460301" cy="4131259"/>
          </a:xfrm>
          <a:prstGeom prst="rect">
            <a:avLst/>
          </a:prstGeom>
        </p:spPr>
        <p:txBody>
          <a:bodyPr>
            <a:normAutofit/>
          </a:bodyPr>
          <a:lstStyle>
            <a:lvl1pPr marL="0" indent="0" algn="l" defTabSz="914400" rtl="0" eaLnBrk="1" latinLnBrk="0" hangingPunct="1">
              <a:lnSpc>
                <a:spcPct val="79000"/>
              </a:lnSpc>
              <a:spcBef>
                <a:spcPts val="1000"/>
              </a:spcBef>
              <a:buFont typeface="Arial" panose="020B0604020202020204" pitchFamily="34" charset="0"/>
              <a:buNone/>
              <a:defRPr sz="2000" kern="1200">
                <a:solidFill>
                  <a:schemeClr val="accent1"/>
                </a:solidFill>
                <a:latin typeface="+mn-lt"/>
                <a:ea typeface="+mn-ea"/>
                <a:cs typeface="+mn-cs"/>
              </a:defRPr>
            </a:lvl1pPr>
            <a:lvl2pPr marL="457200" indent="0" algn="l" defTabSz="914400" rtl="0" eaLnBrk="1" latinLnBrk="0" hangingPunct="1">
              <a:lnSpc>
                <a:spcPct val="79000"/>
              </a:lnSpc>
              <a:spcBef>
                <a:spcPts val="500"/>
              </a:spcBef>
              <a:buFont typeface="Arial" panose="020B0604020202020204" pitchFamily="34" charset="0"/>
              <a:buNone/>
              <a:defRPr sz="1800" kern="1200">
                <a:solidFill>
                  <a:schemeClr val="accent1"/>
                </a:solidFill>
                <a:latin typeface="+mn-lt"/>
                <a:ea typeface="+mn-ea"/>
                <a:cs typeface="+mn-cs"/>
              </a:defRPr>
            </a:lvl2pPr>
            <a:lvl3pPr marL="914400" indent="0" algn="l" defTabSz="914400" rtl="0" eaLnBrk="1" latinLnBrk="0" hangingPunct="1">
              <a:lnSpc>
                <a:spcPct val="79000"/>
              </a:lnSpc>
              <a:spcBef>
                <a:spcPts val="500"/>
              </a:spcBef>
              <a:buFont typeface="Arial" panose="020B0604020202020204" pitchFamily="34" charset="0"/>
              <a:buNone/>
              <a:defRPr sz="1600" kern="1200">
                <a:solidFill>
                  <a:schemeClr val="accent1"/>
                </a:solidFill>
                <a:latin typeface="+mn-lt"/>
                <a:ea typeface="+mn-ea"/>
                <a:cs typeface="+mn-cs"/>
              </a:defRPr>
            </a:lvl3pPr>
            <a:lvl4pPr marL="13716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n-lt"/>
                <a:ea typeface="+mn-ea"/>
                <a:cs typeface="+mn-cs"/>
              </a:defRPr>
            </a:lvl4pPr>
            <a:lvl5pPr marL="18288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79000"/>
              </a:lnSpc>
              <a:spcBef>
                <a:spcPts val="1000"/>
              </a:spcBef>
              <a:spcAft>
                <a:spcPts val="0"/>
              </a:spcAft>
              <a:buClrTx/>
              <a:buSzTx/>
              <a:buFont typeface="Arial" panose="020B0604020202020204" pitchFamily="34" charset="0"/>
              <a:buNone/>
              <a:tabLst/>
              <a:defRPr/>
            </a:pPr>
            <a:endParaRPr kumimoji="0" lang="en-AU" sz="2500" b="0" i="0" u="none" strike="noStrike" kern="1200" cap="none" spc="0" normalizeH="0" baseline="0" noProof="0" dirty="0">
              <a:ln>
                <a:noFill/>
              </a:ln>
              <a:solidFill>
                <a:srgbClr val="002060"/>
              </a:solidFill>
              <a:effectLst/>
              <a:uLnTx/>
              <a:uFillTx/>
              <a:latin typeface="Arial"/>
              <a:ea typeface="+mn-ea"/>
              <a:cs typeface="+mn-cs"/>
            </a:endParaRPr>
          </a:p>
          <a:p>
            <a:pPr marL="0" marR="0" lvl="0" indent="0" algn="l" defTabSz="914400" rtl="0" eaLnBrk="1" fontAlgn="auto" latinLnBrk="0" hangingPunct="1">
              <a:lnSpc>
                <a:spcPct val="79000"/>
              </a:lnSpc>
              <a:spcBef>
                <a:spcPts val="1000"/>
              </a:spcBef>
              <a:spcAft>
                <a:spcPts val="0"/>
              </a:spcAft>
              <a:buClrTx/>
              <a:buSzTx/>
              <a:buFont typeface="Arial" panose="020B0604020202020204" pitchFamily="34" charset="0"/>
              <a:buNone/>
              <a:tabLst/>
              <a:defRPr/>
            </a:pPr>
            <a:endParaRPr kumimoji="0" lang="en-AU" sz="2800" b="0" i="0" u="none" strike="noStrike" kern="1200" cap="none" spc="0" normalizeH="0" baseline="0" noProof="0" dirty="0">
              <a:ln>
                <a:noFill/>
              </a:ln>
              <a:solidFill>
                <a:srgbClr val="002060"/>
              </a:solidFill>
              <a:effectLst/>
              <a:uLnTx/>
              <a:uFillTx/>
              <a:latin typeface="Arial"/>
              <a:ea typeface="+mn-ea"/>
              <a:cs typeface="+mn-cs"/>
            </a:endParaRPr>
          </a:p>
          <a:p>
            <a:pPr marL="0" marR="0" lvl="0" indent="0" algn="l" defTabSz="914400" rtl="0" eaLnBrk="1" fontAlgn="auto" latinLnBrk="0" hangingPunct="1">
              <a:lnSpc>
                <a:spcPct val="79000"/>
              </a:lnSpc>
              <a:spcBef>
                <a:spcPts val="1000"/>
              </a:spcBef>
              <a:spcAft>
                <a:spcPts val="0"/>
              </a:spcAft>
              <a:buClrTx/>
              <a:buSzTx/>
              <a:buFont typeface="Arial" panose="020B0604020202020204" pitchFamily="34" charset="0"/>
              <a:buNone/>
              <a:tabLst/>
              <a:defRPr/>
            </a:pPr>
            <a:endParaRPr kumimoji="0" lang="en-AU" sz="2800" b="0" i="0" u="none" strike="noStrike" kern="1200" cap="none" spc="0" normalizeH="0" baseline="0" noProof="0" dirty="0">
              <a:ln>
                <a:noFill/>
              </a:ln>
              <a:solidFill>
                <a:srgbClr val="002060"/>
              </a:solidFill>
              <a:effectLst/>
              <a:uLnTx/>
              <a:uFillTx/>
              <a:latin typeface="Arial"/>
              <a:ea typeface="+mn-ea"/>
              <a:cs typeface="+mn-cs"/>
            </a:endParaRPr>
          </a:p>
          <a:p>
            <a:pPr marL="0" marR="0" lvl="0" indent="0" algn="l" defTabSz="914400" rtl="0" eaLnBrk="1" fontAlgn="auto" latinLnBrk="0" hangingPunct="1">
              <a:lnSpc>
                <a:spcPct val="79000"/>
              </a:lnSpc>
              <a:spcBef>
                <a:spcPts val="1000"/>
              </a:spcBef>
              <a:spcAft>
                <a:spcPts val="0"/>
              </a:spcAft>
              <a:buClrTx/>
              <a:buSzTx/>
              <a:buFont typeface="Arial" panose="020B0604020202020204" pitchFamily="34" charset="0"/>
              <a:buNone/>
              <a:tabLst/>
              <a:defRPr/>
            </a:pPr>
            <a:endParaRPr kumimoji="0" lang="en-AU" sz="2800" b="0" i="0" u="none" strike="noStrike" kern="1200" cap="none" spc="0" normalizeH="0" baseline="0" noProof="0" dirty="0">
              <a:ln>
                <a:noFill/>
              </a:ln>
              <a:solidFill>
                <a:srgbClr val="002060"/>
              </a:solidFill>
              <a:effectLst/>
              <a:uLnTx/>
              <a:uFillTx/>
              <a:latin typeface="Arial"/>
              <a:ea typeface="+mn-ea"/>
              <a:cs typeface="+mn-cs"/>
            </a:endParaRPr>
          </a:p>
        </p:txBody>
      </p:sp>
      <p:pic>
        <p:nvPicPr>
          <p:cNvPr id="5" name="Picture 4">
            <a:extLst>
              <a:ext uri="{FF2B5EF4-FFF2-40B4-BE49-F238E27FC236}">
                <a16:creationId xmlns:a16="http://schemas.microsoft.com/office/drawing/2014/main" id="{66A2D4D1-D3F1-6078-5E51-968A95E3E3CA}"/>
              </a:ext>
            </a:extLst>
          </p:cNvPr>
          <p:cNvPicPr/>
          <p:nvPr/>
        </p:nvPicPr>
        <p:blipFill>
          <a:blip r:embed="rId3" cstate="print">
            <a:extLst>
              <a:ext uri="{28A0092B-C50C-407E-A947-70E740481C1C}">
                <a14:useLocalDpi xmlns:a14="http://schemas.microsoft.com/office/drawing/2010/main" val="0"/>
              </a:ext>
            </a:extLst>
          </a:blip>
          <a:srcRect t="6339" b="6339"/>
          <a:stretch>
            <a:fillRect/>
          </a:stretch>
        </p:blipFill>
        <p:spPr>
          <a:xfrm>
            <a:off x="1449505" y="1421517"/>
            <a:ext cx="1732718" cy="1423888"/>
          </a:xfrm>
          <a:prstGeom prst="rect">
            <a:avLst/>
          </a:prstGeom>
        </p:spPr>
      </p:pic>
      <p:sp>
        <p:nvSpPr>
          <p:cNvPr id="6" name="Rectangle 5">
            <a:extLst>
              <a:ext uri="{FF2B5EF4-FFF2-40B4-BE49-F238E27FC236}">
                <a16:creationId xmlns:a16="http://schemas.microsoft.com/office/drawing/2014/main" id="{B4DB2AC6-3429-17FE-AF9C-4856983399A1}"/>
              </a:ext>
            </a:extLst>
          </p:cNvPr>
          <p:cNvSpPr/>
          <p:nvPr/>
        </p:nvSpPr>
        <p:spPr>
          <a:xfrm>
            <a:off x="3191366" y="1846912"/>
            <a:ext cx="8037465" cy="677108"/>
          </a:xfrm>
          <a:prstGeom prst="rect">
            <a:avLst/>
          </a:prstGeom>
        </p:spPr>
        <p:txBody>
          <a:bodyPr wrap="square" numCol="1">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005695"/>
                </a:solidFill>
                <a:effectLst/>
                <a:uLnTx/>
                <a:uFillTx/>
                <a:latin typeface="Arial" panose="020B0604020202020204" pitchFamily="34" charset="0"/>
                <a:ea typeface="+mn-ea"/>
                <a:cs typeface="Arial" panose="020B0604020202020204" pitchFamily="34" charset="0"/>
              </a:rPr>
              <a:t>People Services e.g. – </a:t>
            </a:r>
            <a:r>
              <a:rPr kumimoji="0" lang="en-AU" sz="1800" b="0" i="0" u="none" strike="noStrike" kern="1200" cap="none" spc="0" normalizeH="0" baseline="0" noProof="0" dirty="0">
                <a:ln>
                  <a:noFill/>
                </a:ln>
                <a:solidFill>
                  <a:srgbClr val="005695"/>
                </a:solidFill>
                <a:effectLst/>
                <a:uLnTx/>
                <a:uFillTx/>
                <a:latin typeface="Arial" panose="020B0604020202020204" pitchFamily="34" charset="0"/>
                <a:ea typeface="+mn-ea"/>
                <a:cs typeface="Arial" panose="020B0604020202020204" pitchFamily="34" charset="0"/>
              </a:rPr>
              <a:t>Libraries, recreational</a:t>
            </a:r>
            <a:r>
              <a:rPr kumimoji="0" lang="en-AU" sz="1800" b="0" i="0" u="none" strike="noStrike" kern="1200" cap="none" spc="-25" normalizeH="0" baseline="0" noProof="0" dirty="0">
                <a:ln>
                  <a:noFill/>
                </a:ln>
                <a:solidFill>
                  <a:srgbClr val="005695"/>
                </a:solidFill>
                <a:effectLst/>
                <a:uLnTx/>
                <a:uFillTx/>
                <a:latin typeface="Arial" panose="020B0604020202020204" pitchFamily="34" charset="0"/>
                <a:ea typeface="+mn-ea"/>
                <a:cs typeface="Arial" panose="020B0604020202020204" pitchFamily="34" charset="0"/>
              </a:rPr>
              <a:t> f</a:t>
            </a:r>
            <a:r>
              <a:rPr kumimoji="0" lang="en-AU" sz="1800" b="0" i="0" u="none" strike="noStrike" kern="1200" cap="none" spc="0" normalizeH="0" baseline="0" noProof="0" dirty="0">
                <a:ln>
                  <a:noFill/>
                </a:ln>
                <a:solidFill>
                  <a:srgbClr val="005695"/>
                </a:solidFill>
                <a:effectLst/>
                <a:uLnTx/>
                <a:uFillTx/>
                <a:latin typeface="Arial" panose="020B0604020202020204" pitchFamily="34" charset="0"/>
                <a:ea typeface="+mn-ea"/>
                <a:cs typeface="Arial" panose="020B0604020202020204" pitchFamily="34" charset="0"/>
              </a:rPr>
              <a:t>acilities, services for</a:t>
            </a:r>
            <a:r>
              <a:rPr kumimoji="0" lang="en-AU" sz="1800" b="0" i="0" u="none" strike="noStrike" kern="1200" cap="none" spc="-55" normalizeH="0" baseline="0" noProof="0" dirty="0">
                <a:ln>
                  <a:noFill/>
                </a:ln>
                <a:solidFill>
                  <a:srgbClr val="005695"/>
                </a:solidFill>
                <a:effectLst/>
                <a:uLnTx/>
                <a:uFillTx/>
                <a:latin typeface="Arial" panose="020B0604020202020204" pitchFamily="34" charset="0"/>
                <a:ea typeface="+mn-ea"/>
                <a:cs typeface="Arial" panose="020B0604020202020204" pitchFamily="34" charset="0"/>
              </a:rPr>
              <a:t> y</a:t>
            </a:r>
            <a:r>
              <a:rPr kumimoji="0" lang="en-AU" sz="1800" b="0" i="0" u="none" strike="noStrike" kern="1200" cap="none" spc="0" normalizeH="0" baseline="0" noProof="0" dirty="0">
                <a:ln>
                  <a:noFill/>
                </a:ln>
                <a:solidFill>
                  <a:srgbClr val="005695"/>
                </a:solidFill>
                <a:effectLst/>
                <a:uLnTx/>
                <a:uFillTx/>
                <a:latin typeface="Arial" panose="020B0604020202020204" pitchFamily="34" charset="0"/>
                <a:ea typeface="+mn-ea"/>
                <a:cs typeface="Arial" panose="020B0604020202020204" pitchFamily="34" charset="0"/>
              </a:rPr>
              <a:t>outh, services for the</a:t>
            </a:r>
            <a:r>
              <a:rPr kumimoji="0" lang="en-AU" sz="1800" b="0" i="0" u="none" strike="noStrike" kern="1200" cap="none" spc="-100" normalizeH="0" baseline="0" noProof="0" dirty="0">
                <a:ln>
                  <a:noFill/>
                </a:ln>
                <a:solidFill>
                  <a:srgbClr val="005695"/>
                </a:solidFill>
                <a:effectLst/>
                <a:uLnTx/>
                <a:uFillTx/>
                <a:latin typeface="Arial" panose="020B0604020202020204" pitchFamily="34" charset="0"/>
                <a:ea typeface="+mn-ea"/>
                <a:cs typeface="Arial" panose="020B0604020202020204" pitchFamily="34" charset="0"/>
              </a:rPr>
              <a:t> a</a:t>
            </a:r>
            <a:r>
              <a:rPr kumimoji="0" lang="en-AU" sz="1800" b="0" i="0" u="none" strike="noStrike" kern="1200" cap="none" spc="0" normalizeH="0" baseline="0" noProof="0" dirty="0">
                <a:ln>
                  <a:noFill/>
                </a:ln>
                <a:solidFill>
                  <a:srgbClr val="005695"/>
                </a:solidFill>
                <a:effectLst/>
                <a:uLnTx/>
                <a:uFillTx/>
                <a:latin typeface="Arial" panose="020B0604020202020204" pitchFamily="34" charset="0"/>
                <a:ea typeface="+mn-ea"/>
                <a:cs typeface="Arial" panose="020B0604020202020204" pitchFamily="34" charset="0"/>
              </a:rPr>
              <a:t>ged, arts</a:t>
            </a:r>
            <a:r>
              <a:rPr kumimoji="0" lang="en-AU" sz="1800" b="0" i="0" u="none" strike="noStrike" kern="1200" cap="none" spc="-145" normalizeH="0" baseline="0" noProof="0" dirty="0">
                <a:ln>
                  <a:noFill/>
                </a:ln>
                <a:solidFill>
                  <a:srgbClr val="005695"/>
                </a:solidFill>
                <a:effectLst/>
                <a:uLnTx/>
                <a:uFillTx/>
                <a:latin typeface="Arial" panose="020B0604020202020204" pitchFamily="34" charset="0"/>
                <a:ea typeface="+mn-ea"/>
                <a:cs typeface="Arial" panose="020B0604020202020204" pitchFamily="34" charset="0"/>
              </a:rPr>
              <a:t> </a:t>
            </a:r>
            <a:r>
              <a:rPr kumimoji="0" lang="en-AU" sz="1800" b="0" i="0" u="none" strike="noStrike" kern="1200" cap="none" spc="0" normalizeH="0" baseline="0" noProof="0" dirty="0">
                <a:ln>
                  <a:noFill/>
                </a:ln>
                <a:solidFill>
                  <a:srgbClr val="005695"/>
                </a:solidFill>
                <a:effectLst/>
                <a:uLnTx/>
                <a:uFillTx/>
                <a:latin typeface="Arial" panose="020B0604020202020204" pitchFamily="34" charset="0"/>
                <a:ea typeface="+mn-ea"/>
                <a:cs typeface="Arial" panose="020B0604020202020204" pitchFamily="34" charset="0"/>
              </a:rPr>
              <a:t>and</a:t>
            </a:r>
            <a:r>
              <a:rPr kumimoji="0" lang="en-AU" sz="1800" b="0" i="0" u="none" strike="noStrike" kern="1200" cap="none" spc="-160" normalizeH="0" baseline="0" noProof="0" dirty="0">
                <a:ln>
                  <a:noFill/>
                </a:ln>
                <a:solidFill>
                  <a:srgbClr val="005695"/>
                </a:solidFill>
                <a:effectLst/>
                <a:uLnTx/>
                <a:uFillTx/>
                <a:latin typeface="Arial" panose="020B0604020202020204" pitchFamily="34" charset="0"/>
                <a:ea typeface="+mn-ea"/>
                <a:cs typeface="Arial" panose="020B0604020202020204" pitchFamily="34" charset="0"/>
              </a:rPr>
              <a:t> </a:t>
            </a:r>
            <a:r>
              <a:rPr kumimoji="0" lang="en-AU" sz="1800" b="0" i="0" u="none" strike="noStrike" kern="1200" cap="none" spc="0" normalizeH="0" baseline="0" noProof="0" dirty="0">
                <a:ln>
                  <a:noFill/>
                </a:ln>
                <a:solidFill>
                  <a:srgbClr val="005695"/>
                </a:solidFill>
                <a:effectLst/>
                <a:uLnTx/>
                <a:uFillTx/>
                <a:latin typeface="Arial" panose="020B0604020202020204" pitchFamily="34" charset="0"/>
                <a:ea typeface="+mn-ea"/>
                <a:cs typeface="Arial" panose="020B0604020202020204" pitchFamily="34" charset="0"/>
              </a:rPr>
              <a:t>cultural</a:t>
            </a:r>
            <a:r>
              <a:rPr kumimoji="0" lang="en-AU" sz="1800" b="0" i="0" u="none" strike="noStrike" kern="1200" cap="none" spc="-145" normalizeH="0" baseline="0" noProof="0" dirty="0">
                <a:ln>
                  <a:noFill/>
                </a:ln>
                <a:solidFill>
                  <a:srgbClr val="005695"/>
                </a:solidFill>
                <a:effectLst/>
                <a:uLnTx/>
                <a:uFillTx/>
                <a:latin typeface="Arial" panose="020B0604020202020204" pitchFamily="34" charset="0"/>
                <a:ea typeface="+mn-ea"/>
                <a:cs typeface="Arial" panose="020B0604020202020204" pitchFamily="34" charset="0"/>
              </a:rPr>
              <a:t> </a:t>
            </a:r>
            <a:r>
              <a:rPr kumimoji="0" lang="en-AU" sz="1800" b="0" i="0" u="none" strike="noStrike" kern="1200" cap="none" spc="0" normalizeH="0" baseline="0" noProof="0" dirty="0">
                <a:ln>
                  <a:noFill/>
                </a:ln>
                <a:solidFill>
                  <a:srgbClr val="005695"/>
                </a:solidFill>
                <a:effectLst/>
                <a:uLnTx/>
                <a:uFillTx/>
                <a:latin typeface="Arial" panose="020B0604020202020204" pitchFamily="34" charset="0"/>
                <a:ea typeface="+mn-ea"/>
                <a:cs typeface="Arial" panose="020B0604020202020204" pitchFamily="34" charset="0"/>
              </a:rPr>
              <a:t>events, community</a:t>
            </a:r>
            <a:r>
              <a:rPr kumimoji="0" lang="en-AU" sz="1800" b="0" i="0" u="none" strike="noStrike" kern="1200" cap="none" spc="90" normalizeH="0" baseline="0" noProof="0" dirty="0">
                <a:ln>
                  <a:noFill/>
                </a:ln>
                <a:solidFill>
                  <a:srgbClr val="005695"/>
                </a:solidFill>
                <a:effectLst/>
                <a:uLnTx/>
                <a:uFillTx/>
                <a:latin typeface="Arial" panose="020B0604020202020204" pitchFamily="34" charset="0"/>
                <a:ea typeface="+mn-ea"/>
                <a:cs typeface="Arial" panose="020B0604020202020204" pitchFamily="34" charset="0"/>
              </a:rPr>
              <a:t> facilities</a:t>
            </a:r>
            <a:endParaRPr kumimoji="0" lang="en-AU" sz="1800" b="0" i="0" u="none" strike="noStrike" kern="1200" cap="none" spc="0" normalizeH="0" baseline="0" noProof="0" dirty="0">
              <a:ln>
                <a:noFill/>
              </a:ln>
              <a:solidFill>
                <a:srgbClr val="005695"/>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C64AB7C2-4A3A-150E-3107-DA4558362EA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449505" y="2845406"/>
            <a:ext cx="1732719" cy="1872356"/>
          </a:xfrm>
          <a:prstGeom prst="rect">
            <a:avLst/>
          </a:prstGeom>
        </p:spPr>
      </p:pic>
      <p:pic>
        <p:nvPicPr>
          <p:cNvPr id="8" name="Picture 7">
            <a:extLst>
              <a:ext uri="{FF2B5EF4-FFF2-40B4-BE49-F238E27FC236}">
                <a16:creationId xmlns:a16="http://schemas.microsoft.com/office/drawing/2014/main" id="{348846A3-109B-42FF-A9AA-4D47DA2D6FCE}"/>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449503" y="4549018"/>
            <a:ext cx="1732719" cy="1872356"/>
          </a:xfrm>
          <a:prstGeom prst="rect">
            <a:avLst/>
          </a:prstGeom>
        </p:spPr>
      </p:pic>
      <p:sp>
        <p:nvSpPr>
          <p:cNvPr id="9" name="Rectangle 8">
            <a:extLst>
              <a:ext uri="{FF2B5EF4-FFF2-40B4-BE49-F238E27FC236}">
                <a16:creationId xmlns:a16="http://schemas.microsoft.com/office/drawing/2014/main" id="{94F0D61C-8ABD-6A59-6B08-0CED2679B835}"/>
              </a:ext>
            </a:extLst>
          </p:cNvPr>
          <p:cNvSpPr/>
          <p:nvPr/>
        </p:nvSpPr>
        <p:spPr>
          <a:xfrm>
            <a:off x="3182223" y="3326095"/>
            <a:ext cx="8037464" cy="677108"/>
          </a:xfrm>
          <a:prstGeom prst="rect">
            <a:avLst/>
          </a:prstGeom>
        </p:spPr>
        <p:txBody>
          <a:bodyPr wrap="square" numCol="1">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005695"/>
                </a:solidFill>
                <a:effectLst/>
                <a:uLnTx/>
                <a:uFillTx/>
                <a:latin typeface="Arial" panose="020B0604020202020204" pitchFamily="34" charset="0"/>
                <a:ea typeface="+mn-ea"/>
                <a:cs typeface="Arial" panose="020B0604020202020204" pitchFamily="34" charset="0"/>
              </a:rPr>
              <a:t>Property Services e.g. – </a:t>
            </a:r>
            <a:r>
              <a:rPr kumimoji="0" lang="en-AU" sz="2000" b="0" i="0" u="none" strike="noStrike" kern="1200" cap="none" spc="0" normalizeH="0" baseline="0" noProof="0" dirty="0">
                <a:ln>
                  <a:noFill/>
                </a:ln>
                <a:solidFill>
                  <a:srgbClr val="005695"/>
                </a:solidFill>
                <a:effectLst/>
                <a:uLnTx/>
                <a:uFillTx/>
                <a:latin typeface="Arial" panose="020B0604020202020204" pitchFamily="34" charset="0"/>
                <a:ea typeface="+mn-ea"/>
                <a:cs typeface="Arial" panose="020B0604020202020204" pitchFamily="34" charset="0"/>
              </a:rPr>
              <a:t>Local r</a:t>
            </a:r>
            <a:r>
              <a:rPr kumimoji="0" lang="en-AU" sz="1800" b="0" i="0" u="none" strike="noStrike" kern="1200" cap="none" spc="0" normalizeH="0" baseline="0" noProof="0" dirty="0">
                <a:ln>
                  <a:noFill/>
                </a:ln>
                <a:solidFill>
                  <a:srgbClr val="005695"/>
                </a:solidFill>
                <a:effectLst/>
                <a:uLnTx/>
                <a:uFillTx/>
                <a:latin typeface="Arial" panose="020B0604020202020204" pitchFamily="34" charset="0"/>
                <a:ea typeface="+mn-ea"/>
                <a:cs typeface="Arial" panose="020B0604020202020204" pitchFamily="34" charset="0"/>
              </a:rPr>
              <a:t>oads, footpaths, parks and gardens, waste services, security services and recycling</a:t>
            </a:r>
            <a:endParaRPr kumimoji="0" lang="en-AU" sz="1600" b="0" i="0" u="none" strike="noStrike" kern="1200" cap="none" spc="0" normalizeH="0" baseline="0" noProof="0" dirty="0">
              <a:ln>
                <a:noFill/>
              </a:ln>
              <a:solidFill>
                <a:srgbClr val="005695"/>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7EC24BF0-3E63-669E-6DB5-70DC80F1C695}"/>
              </a:ext>
            </a:extLst>
          </p:cNvPr>
          <p:cNvSpPr/>
          <p:nvPr/>
        </p:nvSpPr>
        <p:spPr>
          <a:xfrm>
            <a:off x="3273003" y="5047452"/>
            <a:ext cx="7946683" cy="984885"/>
          </a:xfrm>
          <a:prstGeom prst="rect">
            <a:avLst/>
          </a:prstGeom>
        </p:spPr>
        <p:txBody>
          <a:bodyPr wrap="square" numCol="1">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005695"/>
                </a:solidFill>
                <a:effectLst/>
                <a:uLnTx/>
                <a:uFillTx/>
                <a:latin typeface="Arial" panose="020B0604020202020204" pitchFamily="34" charset="0"/>
                <a:ea typeface="+mn-ea"/>
                <a:cs typeface="Arial" panose="020B0604020202020204" pitchFamily="34" charset="0"/>
              </a:rPr>
              <a:t>Regulatory Services - </a:t>
            </a:r>
            <a:r>
              <a:rPr kumimoji="0" lang="en-AU" sz="2000" b="0" i="0" u="none" strike="noStrike" kern="1200" cap="none" spc="0" normalizeH="0" baseline="0" noProof="0" dirty="0">
                <a:ln>
                  <a:noFill/>
                </a:ln>
                <a:solidFill>
                  <a:srgbClr val="005695"/>
                </a:solidFill>
                <a:effectLst/>
                <a:uLnTx/>
                <a:uFillTx/>
                <a:latin typeface="Arial" panose="020B0604020202020204" pitchFamily="34" charset="0"/>
                <a:ea typeface="+mn-ea"/>
                <a:cs typeface="Arial" panose="020B0604020202020204" pitchFamily="34" charset="0"/>
              </a:rPr>
              <a:t>L</a:t>
            </a:r>
            <a:r>
              <a:rPr kumimoji="0" lang="en-AU" sz="1800" b="0" i="0" u="none" strike="noStrike" kern="1200" cap="none" spc="0" normalizeH="0" baseline="0" noProof="0" dirty="0">
                <a:ln>
                  <a:noFill/>
                </a:ln>
                <a:solidFill>
                  <a:srgbClr val="005695"/>
                </a:solidFill>
                <a:effectLst/>
                <a:uLnTx/>
                <a:uFillTx/>
                <a:latin typeface="Arial" panose="020B0604020202020204" pitchFamily="34" charset="0"/>
                <a:ea typeface="+mn-ea"/>
                <a:cs typeface="Arial" panose="020B0604020202020204" pitchFamily="34" charset="0"/>
              </a:rPr>
              <a:t>and use planning approvals, building permits, swimming pool inspections, animal control, environmental health, parking controls, behaviour in public plac</a:t>
            </a:r>
            <a:r>
              <a:rPr kumimoji="0" lang="en-AU" sz="2000" b="0" i="0" u="none" strike="noStrike" kern="1200" cap="none" spc="0" normalizeH="0" baseline="0" noProof="0" dirty="0">
                <a:ln>
                  <a:noFill/>
                </a:ln>
                <a:solidFill>
                  <a:srgbClr val="005695"/>
                </a:solidFill>
                <a:effectLst/>
                <a:uLnTx/>
                <a:uFillTx/>
                <a:latin typeface="Arial" panose="020B0604020202020204" pitchFamily="34" charset="0"/>
                <a:ea typeface="+mn-ea"/>
                <a:cs typeface="Arial" panose="020B0604020202020204" pitchFamily="34" charset="0"/>
              </a:rPr>
              <a:t>es</a:t>
            </a:r>
            <a:endParaRPr kumimoji="0" lang="en-AU" sz="1800" b="0" i="0" u="none" strike="noStrike" kern="1200" cap="none" spc="0" normalizeH="0" baseline="0" noProof="0" dirty="0">
              <a:ln>
                <a:noFill/>
              </a:ln>
              <a:solidFill>
                <a:srgbClr val="005695"/>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087392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8356AD1-E352-81B8-B798-406FFCBD2D6E}"/>
              </a:ext>
            </a:extLst>
          </p:cNvPr>
          <p:cNvSpPr txBox="1">
            <a:spLocks/>
          </p:cNvSpPr>
          <p:nvPr/>
        </p:nvSpPr>
        <p:spPr>
          <a:xfrm>
            <a:off x="7305792" y="1614546"/>
            <a:ext cx="4403940" cy="2820518"/>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300" kern="1200">
                <a:solidFill>
                  <a:schemeClr val="accent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E7B00C"/>
                </a:solidFill>
                <a:effectLst/>
                <a:uLnTx/>
                <a:uFillTx/>
                <a:latin typeface="Arial" panose="020B0604020202020204"/>
                <a:ea typeface="+mj-ea"/>
                <a:cs typeface="+mj-cs"/>
              </a:rPr>
              <a:t>Serving on</a:t>
            </a:r>
            <a:br>
              <a:rPr kumimoji="0" lang="en-US" sz="4800" b="0" i="0" u="none" strike="noStrike" kern="1200" cap="none" spc="0" normalizeH="0" baseline="0" noProof="0" dirty="0">
                <a:ln>
                  <a:noFill/>
                </a:ln>
                <a:solidFill>
                  <a:srgbClr val="E7B00C"/>
                </a:solidFill>
                <a:effectLst/>
                <a:uLnTx/>
                <a:uFillTx/>
                <a:latin typeface="Arial" panose="020B0604020202020204"/>
                <a:ea typeface="+mj-ea"/>
                <a:cs typeface="+mj-cs"/>
              </a:rPr>
            </a:br>
            <a:r>
              <a:rPr kumimoji="0" lang="en-US" sz="4800" b="1" i="0" u="none" strike="noStrike" kern="1200" cap="none" spc="0" normalizeH="0" baseline="0" noProof="0" dirty="0">
                <a:ln>
                  <a:noFill/>
                </a:ln>
                <a:solidFill>
                  <a:srgbClr val="005695"/>
                </a:solidFill>
                <a:effectLst/>
                <a:uLnTx/>
                <a:uFillTx/>
                <a:latin typeface="Arial" panose="020B0604020202020204"/>
                <a:ea typeface="+mj-ea"/>
                <a:cs typeface="+mj-cs"/>
              </a:rPr>
              <a:t>Council</a:t>
            </a:r>
            <a:endParaRPr kumimoji="0" lang="en-AU" sz="4800" b="1" i="0" u="none" strike="noStrike" kern="1200" cap="none" spc="0" normalizeH="0" baseline="0" noProof="0" dirty="0">
              <a:ln>
                <a:noFill/>
              </a:ln>
              <a:solidFill>
                <a:srgbClr val="005695"/>
              </a:solidFill>
              <a:effectLst/>
              <a:uLnTx/>
              <a:uFillTx/>
              <a:latin typeface="Arial" panose="020B0604020202020204"/>
              <a:ea typeface="+mj-ea"/>
              <a:cs typeface="+mj-cs"/>
            </a:endParaRPr>
          </a:p>
        </p:txBody>
      </p:sp>
      <p:sp>
        <p:nvSpPr>
          <p:cNvPr id="15" name="Subtitle 2">
            <a:extLst>
              <a:ext uri="{FF2B5EF4-FFF2-40B4-BE49-F238E27FC236}">
                <a16:creationId xmlns:a16="http://schemas.microsoft.com/office/drawing/2014/main" id="{18AE96CB-3B5A-8785-6DD4-42AC100576EB}"/>
              </a:ext>
            </a:extLst>
          </p:cNvPr>
          <p:cNvSpPr txBox="1">
            <a:spLocks/>
          </p:cNvSpPr>
          <p:nvPr/>
        </p:nvSpPr>
        <p:spPr>
          <a:xfrm>
            <a:off x="7305791" y="4545940"/>
            <a:ext cx="3996753" cy="1077619"/>
          </a:xfrm>
          <a:prstGeom prst="rect">
            <a:avLst/>
          </a:prstGeom>
        </p:spPr>
        <p:txBody>
          <a:bodyPr vert="horz" lIns="91440" tIns="45720" rIns="91440" bIns="45720" rtlCol="0">
            <a:normAutofit/>
          </a:bodyPr>
          <a:lstStyle>
            <a:lvl1pPr marL="0" indent="0" algn="l" defTabSz="685800" rtl="0" eaLnBrk="1" latinLnBrk="0" hangingPunct="1">
              <a:lnSpc>
                <a:spcPct val="100000"/>
              </a:lnSpc>
              <a:spcBef>
                <a:spcPts val="750"/>
              </a:spcBef>
              <a:buFont typeface="Arial" panose="020B0604020202020204" pitchFamily="34" charset="0"/>
              <a:buNone/>
              <a:defRPr sz="1500" kern="1200">
                <a:solidFill>
                  <a:schemeClr val="accent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5695"/>
                </a:solidFill>
                <a:effectLst/>
                <a:uLnTx/>
                <a:uFillTx/>
                <a:latin typeface="Arial" panose="020B0604020202020204"/>
                <a:ea typeface="+mn-ea"/>
                <a:cs typeface="+mn-cs"/>
              </a:rPr>
              <a:t>Council Member Essentials</a:t>
            </a:r>
            <a:endParaRPr kumimoji="0" lang="en-AU" sz="2400" b="0" i="0" u="none" strike="noStrike" kern="1200" cap="none" spc="0" normalizeH="0" baseline="0" noProof="0" dirty="0">
              <a:ln>
                <a:noFill/>
              </a:ln>
              <a:solidFill>
                <a:srgbClr val="005695"/>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2A8846C6-F1FD-818A-C215-2D96E65DC75B}"/>
              </a:ext>
            </a:extLst>
          </p:cNvPr>
          <p:cNvPicPr>
            <a:picLocks noChangeAspect="1"/>
          </p:cNvPicPr>
          <p:nvPr/>
        </p:nvPicPr>
        <p:blipFill rotWithShape="1">
          <a:blip r:embed="rId3"/>
          <a:srcRect r="39013"/>
          <a:stretch/>
        </p:blipFill>
        <p:spPr>
          <a:xfrm>
            <a:off x="-1254604" y="0"/>
            <a:ext cx="8322570" cy="6858000"/>
          </a:xfrm>
          <a:prstGeom prst="rect">
            <a:avLst/>
          </a:prstGeom>
        </p:spPr>
      </p:pic>
    </p:spTree>
    <p:extLst>
      <p:ext uri="{BB962C8B-B14F-4D97-AF65-F5344CB8AC3E}">
        <p14:creationId xmlns:p14="http://schemas.microsoft.com/office/powerpoint/2010/main" val="29574000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1FD7268-CBFF-765C-0FC1-36ADF87BC39E}"/>
              </a:ext>
            </a:extLst>
          </p:cNvPr>
          <p:cNvSpPr txBox="1">
            <a:spLocks/>
          </p:cNvSpPr>
          <p:nvPr/>
        </p:nvSpPr>
        <p:spPr>
          <a:xfrm>
            <a:off x="554145" y="1111208"/>
            <a:ext cx="4987119" cy="574675"/>
          </a:xfrm>
          <a:prstGeom prst="rect">
            <a:avLst/>
          </a:prstGeom>
        </p:spPr>
        <p:txBody>
          <a:bodyPr vert="horz" lIns="91440" tIns="45720" rIns="91440" bIns="45720" rtlCol="0">
            <a:normAutofit/>
          </a:bodyPr>
          <a:lstStyle>
            <a:lvl1pPr marL="0" indent="0" algn="l" defTabSz="914400" rtl="0" eaLnBrk="1" latinLnBrk="0" hangingPunct="1">
              <a:lnSpc>
                <a:spcPct val="79000"/>
              </a:lnSpc>
              <a:spcBef>
                <a:spcPts val="1000"/>
              </a:spcBef>
              <a:buFont typeface="Arial" panose="020B0604020202020204" pitchFamily="34" charset="0"/>
              <a:buNone/>
              <a:defRPr sz="3600" b="1" kern="1200">
                <a:solidFill>
                  <a:schemeClr val="accent1"/>
                </a:solidFill>
                <a:latin typeface="+mj-lt"/>
                <a:ea typeface="+mn-ea"/>
                <a:cs typeface="+mn-cs"/>
              </a:defRPr>
            </a:lvl1pPr>
            <a:lvl2pPr marL="457200" indent="0" algn="l" defTabSz="914400" rtl="0" eaLnBrk="1" latinLnBrk="0" hangingPunct="1">
              <a:lnSpc>
                <a:spcPct val="79000"/>
              </a:lnSpc>
              <a:spcBef>
                <a:spcPts val="500"/>
              </a:spcBef>
              <a:buFont typeface="Arial" panose="020B0604020202020204" pitchFamily="34" charset="0"/>
              <a:buNone/>
              <a:defRPr sz="1800" kern="1200">
                <a:solidFill>
                  <a:schemeClr val="accent1"/>
                </a:solidFill>
                <a:latin typeface="+mj-lt"/>
                <a:ea typeface="+mn-ea"/>
                <a:cs typeface="+mn-cs"/>
              </a:defRPr>
            </a:lvl2pPr>
            <a:lvl3pPr marL="914400" indent="0" algn="l" defTabSz="914400" rtl="0" eaLnBrk="1" latinLnBrk="0" hangingPunct="1">
              <a:lnSpc>
                <a:spcPct val="79000"/>
              </a:lnSpc>
              <a:spcBef>
                <a:spcPts val="500"/>
              </a:spcBef>
              <a:buFont typeface="Arial" panose="020B0604020202020204" pitchFamily="34" charset="0"/>
              <a:buNone/>
              <a:defRPr sz="1600" kern="1200">
                <a:solidFill>
                  <a:schemeClr val="accent1"/>
                </a:solidFill>
                <a:latin typeface="+mj-lt"/>
                <a:ea typeface="+mn-ea"/>
                <a:cs typeface="+mn-cs"/>
              </a:defRPr>
            </a:lvl3pPr>
            <a:lvl4pPr marL="13716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j-lt"/>
                <a:ea typeface="+mn-ea"/>
                <a:cs typeface="+mn-cs"/>
              </a:defRPr>
            </a:lvl4pPr>
            <a:lvl5pPr marL="18288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79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42C47"/>
                </a:solidFill>
                <a:effectLst/>
                <a:uLnTx/>
                <a:uFillTx/>
                <a:latin typeface="Arial Narrow"/>
                <a:ea typeface="+mn-ea"/>
                <a:cs typeface="+mn-cs"/>
              </a:rPr>
              <a:t>Separate Powers</a:t>
            </a:r>
            <a:endParaRPr kumimoji="0" lang="en-US" sz="3600" b="0" i="1" u="none" strike="noStrike" kern="1200" cap="none" spc="0" normalizeH="0" baseline="0" noProof="0" dirty="0">
              <a:ln>
                <a:noFill/>
              </a:ln>
              <a:solidFill>
                <a:srgbClr val="042C47"/>
              </a:solidFill>
              <a:effectLst/>
              <a:uLnTx/>
              <a:uFillTx/>
              <a:latin typeface="Arial Narrow"/>
              <a:ea typeface="+mn-ea"/>
              <a:cs typeface="+mn-cs"/>
            </a:endParaRPr>
          </a:p>
        </p:txBody>
      </p:sp>
      <p:cxnSp>
        <p:nvCxnSpPr>
          <p:cNvPr id="3" name="Straight Connector 2">
            <a:extLst>
              <a:ext uri="{FF2B5EF4-FFF2-40B4-BE49-F238E27FC236}">
                <a16:creationId xmlns:a16="http://schemas.microsoft.com/office/drawing/2014/main" id="{F551D9FD-59A4-6838-4382-78F0447E9D38}"/>
              </a:ext>
            </a:extLst>
          </p:cNvPr>
          <p:cNvCxnSpPr>
            <a:cxnSpLocks/>
          </p:cNvCxnSpPr>
          <p:nvPr/>
        </p:nvCxnSpPr>
        <p:spPr>
          <a:xfrm flipV="1">
            <a:off x="626289" y="1685883"/>
            <a:ext cx="3087295" cy="15026"/>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5" name="Text Placeholder 2">
            <a:extLst>
              <a:ext uri="{FF2B5EF4-FFF2-40B4-BE49-F238E27FC236}">
                <a16:creationId xmlns:a16="http://schemas.microsoft.com/office/drawing/2014/main" id="{164A5D00-64B9-509F-3EBF-9AC2D832ADA4}"/>
              </a:ext>
            </a:extLst>
          </p:cNvPr>
          <p:cNvSpPr>
            <a:spLocks noGrp="1"/>
          </p:cNvSpPr>
          <p:nvPr>
            <p:ph type="body" sz="quarter" idx="12"/>
          </p:nvPr>
        </p:nvSpPr>
        <p:spPr>
          <a:xfrm>
            <a:off x="422610" y="1906900"/>
            <a:ext cx="11071398" cy="1905073"/>
          </a:xfrm>
        </p:spPr>
        <p:txBody>
          <a:bodyPr wrap="square" numCol="1">
            <a:spAutoFit/>
          </a:bodyPr>
          <a:lstStyle/>
          <a:p>
            <a:pPr defTabSz="457200" hangingPunct="0">
              <a:lnSpc>
                <a:spcPct val="120000"/>
              </a:lnSpc>
              <a:spcBef>
                <a:spcPts val="0"/>
              </a:spcBef>
            </a:pPr>
            <a:r>
              <a:rPr lang="en-AU" sz="2000" dirty="0">
                <a:solidFill>
                  <a:srgbClr val="005695"/>
                </a:solidFill>
                <a:latin typeface="Arial" panose="020B0604020202020204" pitchFamily="34" charset="0"/>
                <a:cs typeface="Arial" panose="020B0604020202020204" pitchFamily="34" charset="0"/>
              </a:rPr>
              <a:t>The following extract from the Second Reading Speech for the </a:t>
            </a:r>
            <a:r>
              <a:rPr lang="en-AU" sz="2000" i="1" dirty="0">
                <a:solidFill>
                  <a:srgbClr val="005695"/>
                </a:solidFill>
                <a:latin typeface="Arial" panose="020B0604020202020204" pitchFamily="34" charset="0"/>
                <a:cs typeface="Arial" panose="020B0604020202020204" pitchFamily="34" charset="0"/>
              </a:rPr>
              <a:t>Local Government Act 1995 </a:t>
            </a:r>
            <a:r>
              <a:rPr lang="en-AU" sz="2000" dirty="0">
                <a:solidFill>
                  <a:srgbClr val="005695"/>
                </a:solidFill>
                <a:latin typeface="Arial" panose="020B0604020202020204" pitchFamily="34" charset="0"/>
                <a:cs typeface="Arial" panose="020B0604020202020204" pitchFamily="34" charset="0"/>
              </a:rPr>
              <a:t>provides insight to the purpose and intent of legislating for separate powers: </a:t>
            </a:r>
          </a:p>
          <a:p>
            <a:pPr defTabSz="457200" hangingPunct="0">
              <a:lnSpc>
                <a:spcPct val="120000"/>
              </a:lnSpc>
              <a:spcBef>
                <a:spcPts val="0"/>
              </a:spcBef>
            </a:pPr>
            <a:endParaRPr lang="en-AU" sz="2000" dirty="0">
              <a:solidFill>
                <a:srgbClr val="005695"/>
              </a:solidFill>
              <a:latin typeface="Arial" panose="020B0604020202020204" pitchFamily="34" charset="0"/>
              <a:cs typeface="Arial" panose="020B0604020202020204" pitchFamily="34" charset="0"/>
            </a:endParaRPr>
          </a:p>
          <a:p>
            <a:pPr defTabSz="457200" hangingPunct="0">
              <a:lnSpc>
                <a:spcPct val="120000"/>
              </a:lnSpc>
              <a:spcBef>
                <a:spcPts val="0"/>
              </a:spcBef>
            </a:pPr>
            <a:endParaRPr lang="en-AU" sz="2000" dirty="0">
              <a:solidFill>
                <a:srgbClr val="005695"/>
              </a:solidFill>
              <a:latin typeface="Arial" panose="020B0604020202020204" pitchFamily="34" charset="0"/>
              <a:cs typeface="Arial" panose="020B0604020202020204" pitchFamily="34" charset="0"/>
            </a:endParaRPr>
          </a:p>
          <a:p>
            <a:pPr defTabSz="457200" hangingPunct="0">
              <a:lnSpc>
                <a:spcPct val="120000"/>
              </a:lnSpc>
              <a:spcBef>
                <a:spcPts val="0"/>
              </a:spcBef>
            </a:pPr>
            <a:endParaRPr lang="en-AU" sz="2000" dirty="0">
              <a:solidFill>
                <a:srgbClr val="005695"/>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27AAF1D-8938-1B4F-9554-0D30C6D6DAC2}"/>
              </a:ext>
            </a:extLst>
          </p:cNvPr>
          <p:cNvSpPr txBox="1"/>
          <p:nvPr/>
        </p:nvSpPr>
        <p:spPr>
          <a:xfrm>
            <a:off x="554145" y="3194414"/>
            <a:ext cx="8971984" cy="1059008"/>
          </a:xfrm>
          <a:prstGeom prst="rect">
            <a:avLst/>
          </a:prstGeom>
          <a:noFill/>
        </p:spPr>
        <p:txBody>
          <a:bodyPr wrap="square">
            <a:spAutoFit/>
          </a:bodyPr>
          <a:lstStyle/>
          <a:p>
            <a:pPr marL="809625" marR="0" lvl="0" indent="0" algn="l" defTabSz="457200" rtl="0" eaLnBrk="1" fontAlgn="auto" latinLnBrk="0" hangingPunct="0">
              <a:lnSpc>
                <a:spcPct val="120000"/>
              </a:lnSpc>
              <a:spcBef>
                <a:spcPts val="0"/>
              </a:spcBef>
              <a:spcAft>
                <a:spcPts val="0"/>
              </a:spcAft>
              <a:buClrTx/>
              <a:buSzTx/>
              <a:buFontTx/>
              <a:buNone/>
              <a:tabLst/>
              <a:defRPr/>
            </a:pPr>
            <a:r>
              <a:rPr kumimoji="0" lang="en-AU" sz="1800" b="1" i="1" u="none" strike="noStrike" kern="1200" cap="none" spc="0" normalizeH="0" baseline="0" noProof="0" dirty="0">
                <a:ln>
                  <a:noFill/>
                </a:ln>
                <a:solidFill>
                  <a:srgbClr val="005695"/>
                </a:solidFill>
                <a:effectLst/>
                <a:uLnTx/>
                <a:uFillTx/>
                <a:latin typeface="Arial" panose="020B0604020202020204" pitchFamily="34" charset="0"/>
                <a:ea typeface="+mn-ea"/>
                <a:cs typeface="Arial" panose="020B0604020202020204" pitchFamily="34" charset="0"/>
              </a:rPr>
              <a:t>“The new Act will provide a clear distinction between the representative and policy making role of the elected Councillors and the administrative and advisory role of the Chief Executive Officer and other staff.”</a:t>
            </a:r>
          </a:p>
        </p:txBody>
      </p:sp>
      <p:sp>
        <p:nvSpPr>
          <p:cNvPr id="8" name="TextBox 7">
            <a:extLst>
              <a:ext uri="{FF2B5EF4-FFF2-40B4-BE49-F238E27FC236}">
                <a16:creationId xmlns:a16="http://schemas.microsoft.com/office/drawing/2014/main" id="{826B1E1E-6AF5-0C81-8476-F2AA589DAC6D}"/>
              </a:ext>
            </a:extLst>
          </p:cNvPr>
          <p:cNvSpPr txBox="1"/>
          <p:nvPr/>
        </p:nvSpPr>
        <p:spPr>
          <a:xfrm>
            <a:off x="422610" y="4773578"/>
            <a:ext cx="10138281" cy="797078"/>
          </a:xfrm>
          <a:prstGeom prst="rect">
            <a:avLst/>
          </a:prstGeom>
          <a:noFill/>
        </p:spPr>
        <p:txBody>
          <a:bodyPr wrap="square">
            <a:spAutoFit/>
          </a:bodyPr>
          <a:lstStyle/>
          <a:p>
            <a:pPr marL="0" marR="0" lvl="0" indent="0" algn="l" defTabSz="457200" rtl="0" eaLnBrk="1" fontAlgn="auto" latinLnBrk="0" hangingPunct="0">
              <a:lnSpc>
                <a:spcPct val="12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dirty="0">
                <a:ln>
                  <a:noFill/>
                </a:ln>
                <a:solidFill>
                  <a:srgbClr val="005695"/>
                </a:solidFill>
                <a:effectLst/>
                <a:uLnTx/>
                <a:uFillTx/>
                <a:latin typeface="Arial" panose="020B0604020202020204" pitchFamily="34" charset="0"/>
                <a:ea typeface="+mn-ea"/>
                <a:cs typeface="Arial" panose="020B0604020202020204" pitchFamily="34" charset="0"/>
              </a:rPr>
              <a:t>Consequently, clear distinctions are established between the roles and responsibilities of the Council and those of the administration throughout the Local Government Act. </a:t>
            </a:r>
          </a:p>
        </p:txBody>
      </p:sp>
    </p:spTree>
    <p:extLst>
      <p:ext uri="{BB962C8B-B14F-4D97-AF65-F5344CB8AC3E}">
        <p14:creationId xmlns:p14="http://schemas.microsoft.com/office/powerpoint/2010/main" val="363482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FD55C47-705D-D3FE-F3FE-FF99ACB556B4}"/>
              </a:ext>
            </a:extLst>
          </p:cNvPr>
          <p:cNvSpPr txBox="1">
            <a:spLocks/>
          </p:cNvSpPr>
          <p:nvPr/>
        </p:nvSpPr>
        <p:spPr>
          <a:xfrm>
            <a:off x="554145" y="1111208"/>
            <a:ext cx="4987119" cy="574675"/>
          </a:xfrm>
          <a:prstGeom prst="rect">
            <a:avLst/>
          </a:prstGeom>
        </p:spPr>
        <p:txBody>
          <a:bodyPr vert="horz" lIns="91440" tIns="45720" rIns="91440" bIns="45720" rtlCol="0">
            <a:normAutofit/>
          </a:bodyPr>
          <a:lstStyle>
            <a:lvl1pPr marL="0" indent="0" algn="l" defTabSz="914400" rtl="0" eaLnBrk="1" latinLnBrk="0" hangingPunct="1">
              <a:lnSpc>
                <a:spcPct val="79000"/>
              </a:lnSpc>
              <a:spcBef>
                <a:spcPts val="1000"/>
              </a:spcBef>
              <a:buFont typeface="Arial" panose="020B0604020202020204" pitchFamily="34" charset="0"/>
              <a:buNone/>
              <a:defRPr sz="3600" b="1" kern="1200">
                <a:solidFill>
                  <a:schemeClr val="accent1"/>
                </a:solidFill>
                <a:latin typeface="+mj-lt"/>
                <a:ea typeface="+mn-ea"/>
                <a:cs typeface="+mn-cs"/>
              </a:defRPr>
            </a:lvl1pPr>
            <a:lvl2pPr marL="457200" indent="0" algn="l" defTabSz="914400" rtl="0" eaLnBrk="1" latinLnBrk="0" hangingPunct="1">
              <a:lnSpc>
                <a:spcPct val="79000"/>
              </a:lnSpc>
              <a:spcBef>
                <a:spcPts val="500"/>
              </a:spcBef>
              <a:buFont typeface="Arial" panose="020B0604020202020204" pitchFamily="34" charset="0"/>
              <a:buNone/>
              <a:defRPr sz="1800" kern="1200">
                <a:solidFill>
                  <a:schemeClr val="accent1"/>
                </a:solidFill>
                <a:latin typeface="+mj-lt"/>
                <a:ea typeface="+mn-ea"/>
                <a:cs typeface="+mn-cs"/>
              </a:defRPr>
            </a:lvl2pPr>
            <a:lvl3pPr marL="914400" indent="0" algn="l" defTabSz="914400" rtl="0" eaLnBrk="1" latinLnBrk="0" hangingPunct="1">
              <a:lnSpc>
                <a:spcPct val="79000"/>
              </a:lnSpc>
              <a:spcBef>
                <a:spcPts val="500"/>
              </a:spcBef>
              <a:buFont typeface="Arial" panose="020B0604020202020204" pitchFamily="34" charset="0"/>
              <a:buNone/>
              <a:defRPr sz="1600" kern="1200">
                <a:solidFill>
                  <a:schemeClr val="accent1"/>
                </a:solidFill>
                <a:latin typeface="+mj-lt"/>
                <a:ea typeface="+mn-ea"/>
                <a:cs typeface="+mn-cs"/>
              </a:defRPr>
            </a:lvl3pPr>
            <a:lvl4pPr marL="13716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j-lt"/>
                <a:ea typeface="+mn-ea"/>
                <a:cs typeface="+mn-cs"/>
              </a:defRPr>
            </a:lvl4pPr>
            <a:lvl5pPr marL="18288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79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42C47"/>
                </a:solidFill>
                <a:effectLst/>
                <a:uLnTx/>
                <a:uFillTx/>
                <a:latin typeface="Arial Narrow"/>
                <a:ea typeface="+mn-ea"/>
                <a:cs typeface="+mn-cs"/>
              </a:rPr>
              <a:t>Role of Council</a:t>
            </a:r>
            <a:endParaRPr kumimoji="0" lang="en-US" sz="3600" b="0" i="1" u="none" strike="noStrike" kern="1200" cap="none" spc="0" normalizeH="0" baseline="0" noProof="0" dirty="0">
              <a:ln>
                <a:noFill/>
              </a:ln>
              <a:solidFill>
                <a:srgbClr val="042C47"/>
              </a:solidFill>
              <a:effectLst/>
              <a:uLnTx/>
              <a:uFillTx/>
              <a:latin typeface="Arial Narrow"/>
              <a:ea typeface="+mn-ea"/>
              <a:cs typeface="+mn-cs"/>
            </a:endParaRPr>
          </a:p>
        </p:txBody>
      </p:sp>
      <p:cxnSp>
        <p:nvCxnSpPr>
          <p:cNvPr id="3" name="Straight Connector 2">
            <a:extLst>
              <a:ext uri="{FF2B5EF4-FFF2-40B4-BE49-F238E27FC236}">
                <a16:creationId xmlns:a16="http://schemas.microsoft.com/office/drawing/2014/main" id="{EE1F172C-E2BC-C19C-76E5-2CA1AA82ED5D}"/>
              </a:ext>
            </a:extLst>
          </p:cNvPr>
          <p:cNvCxnSpPr>
            <a:cxnSpLocks/>
          </p:cNvCxnSpPr>
          <p:nvPr/>
        </p:nvCxnSpPr>
        <p:spPr>
          <a:xfrm>
            <a:off x="626289" y="1700909"/>
            <a:ext cx="2770054"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6" name="TextBox 5">
            <a:extLst>
              <a:ext uri="{FF2B5EF4-FFF2-40B4-BE49-F238E27FC236}">
                <a16:creationId xmlns:a16="http://schemas.microsoft.com/office/drawing/2014/main" id="{B9313C66-C74D-950F-80AE-CBADF3DAFF73}"/>
              </a:ext>
            </a:extLst>
          </p:cNvPr>
          <p:cNvSpPr txBox="1"/>
          <p:nvPr/>
        </p:nvSpPr>
        <p:spPr>
          <a:xfrm>
            <a:off x="755575" y="1870535"/>
            <a:ext cx="10131499" cy="3326295"/>
          </a:xfrm>
          <a:prstGeom prst="rect">
            <a:avLst/>
          </a:prstGeom>
          <a:noFill/>
        </p:spPr>
        <p:txBody>
          <a:bodyPr wrap="square">
            <a:spAutoFit/>
          </a:bodyPr>
          <a:lstStyle/>
          <a:p>
            <a:pPr marL="0" marR="0" lvl="0" indent="0" algn="l" defTabSz="449263" rtl="0" eaLnBrk="1" fontAlgn="base" latinLnBrk="0" hangingPunct="1">
              <a:lnSpc>
                <a:spcPct val="120000"/>
              </a:lnSpc>
              <a:spcBef>
                <a:spcPts val="600"/>
              </a:spcBef>
              <a:spcAft>
                <a:spcPts val="600"/>
              </a:spcAft>
              <a:buClr>
                <a:srgbClr val="000000"/>
              </a:buClr>
              <a:buSzPct val="100000"/>
              <a:buFont typeface="Times New Roman" pitchFamily="16" charset="0"/>
              <a:buNone/>
              <a:tabLst/>
              <a:defRPr/>
            </a:pPr>
            <a:r>
              <a:rPr kumimoji="0" lang="en-AU" sz="2400" b="1" i="0" u="none" strike="noStrike" kern="0" cap="none" spc="0" normalizeH="0" baseline="0" noProof="0" dirty="0">
                <a:ln>
                  <a:noFill/>
                </a:ln>
                <a:solidFill>
                  <a:srgbClr val="005695"/>
                </a:solidFill>
                <a:effectLst/>
                <a:uLnTx/>
                <a:uFillTx/>
                <a:latin typeface="Arial"/>
                <a:ea typeface="+mn-ea"/>
                <a:cs typeface="Tahoma" charset="0"/>
              </a:rPr>
              <a:t>The Council</a:t>
            </a:r>
          </a:p>
          <a:p>
            <a:pPr marL="285750" marR="0" lvl="0" indent="-285750" algn="l" defTabSz="449263" rtl="0" eaLnBrk="1" fontAlgn="base" latinLnBrk="0" hangingPunct="1">
              <a:lnSpc>
                <a:spcPct val="120000"/>
              </a:lnSpc>
              <a:spcBef>
                <a:spcPts val="600"/>
              </a:spcBef>
              <a:spcAft>
                <a:spcPts val="600"/>
              </a:spcAft>
              <a:buClr>
                <a:srgbClr val="000000"/>
              </a:buClr>
              <a:buSzPct val="100000"/>
              <a:buFont typeface="Arial" pitchFamily="34" charset="0"/>
              <a:buChar char="•"/>
              <a:tabLst/>
              <a:defRPr/>
            </a:pPr>
            <a:r>
              <a:rPr kumimoji="0" lang="en-AU" sz="2400" b="0" i="0" u="none" strike="noStrike" kern="0" cap="none" spc="0" normalizeH="0" baseline="0" noProof="0" dirty="0">
                <a:ln>
                  <a:noFill/>
                </a:ln>
                <a:solidFill>
                  <a:srgbClr val="005695"/>
                </a:solidFill>
                <a:effectLst/>
                <a:uLnTx/>
                <a:uFillTx/>
                <a:latin typeface="Arial"/>
                <a:ea typeface="+mn-ea"/>
                <a:cs typeface="Tahoma" charset="0"/>
              </a:rPr>
              <a:t>governs the local government’s affairs; </a:t>
            </a:r>
          </a:p>
          <a:p>
            <a:pPr marL="285750" marR="0" lvl="0" indent="-285750" algn="l" defTabSz="449263" rtl="0" eaLnBrk="1" fontAlgn="base" latinLnBrk="0" hangingPunct="1">
              <a:lnSpc>
                <a:spcPct val="120000"/>
              </a:lnSpc>
              <a:spcBef>
                <a:spcPts val="600"/>
              </a:spcBef>
              <a:spcAft>
                <a:spcPts val="600"/>
              </a:spcAft>
              <a:buClr>
                <a:srgbClr val="000000"/>
              </a:buClr>
              <a:buSzPct val="100000"/>
              <a:buFont typeface="Arial" pitchFamily="34" charset="0"/>
              <a:buChar char="•"/>
              <a:tabLst/>
              <a:defRPr/>
            </a:pPr>
            <a:r>
              <a:rPr kumimoji="0" lang="en-AU" sz="2400" b="0" i="0" u="none" strike="noStrike" kern="0" cap="none" spc="0" normalizeH="0" baseline="0" noProof="0" dirty="0">
                <a:ln>
                  <a:noFill/>
                </a:ln>
                <a:solidFill>
                  <a:srgbClr val="005695"/>
                </a:solidFill>
                <a:effectLst/>
                <a:uLnTx/>
                <a:uFillTx/>
                <a:latin typeface="Arial"/>
                <a:ea typeface="+mn-ea"/>
                <a:cs typeface="Tahoma" charset="0"/>
              </a:rPr>
              <a:t>is responsible for the performance of the local government’s functions;</a:t>
            </a:r>
          </a:p>
          <a:p>
            <a:pPr marL="285750" marR="0" lvl="0" indent="-285750" algn="l" defTabSz="449263" rtl="0" eaLnBrk="1" fontAlgn="base" latinLnBrk="0" hangingPunct="1">
              <a:lnSpc>
                <a:spcPct val="120000"/>
              </a:lnSpc>
              <a:spcBef>
                <a:spcPts val="600"/>
              </a:spcBef>
              <a:spcAft>
                <a:spcPts val="600"/>
              </a:spcAft>
              <a:buClr>
                <a:srgbClr val="000000"/>
              </a:buClr>
              <a:buSzPct val="100000"/>
              <a:buFont typeface="Arial" pitchFamily="34" charset="0"/>
              <a:buChar char="•"/>
              <a:tabLst/>
              <a:defRPr/>
            </a:pPr>
            <a:r>
              <a:rPr kumimoji="0" lang="en-AU" sz="2400" b="0" i="0" u="none" strike="noStrike" kern="0" cap="none" spc="0" normalizeH="0" baseline="0" noProof="0" dirty="0">
                <a:ln>
                  <a:noFill/>
                </a:ln>
                <a:solidFill>
                  <a:srgbClr val="005695"/>
                </a:solidFill>
                <a:effectLst/>
                <a:uLnTx/>
                <a:uFillTx/>
                <a:latin typeface="Arial"/>
                <a:ea typeface="+mn-ea"/>
                <a:cs typeface="Tahoma" charset="0"/>
              </a:rPr>
              <a:t>oversee the allocation of the local government’s finances and resources; and</a:t>
            </a:r>
          </a:p>
          <a:p>
            <a:pPr marL="285750" marR="0" lvl="0" indent="-285750" algn="l" defTabSz="449263" rtl="0" eaLnBrk="1" fontAlgn="base" latinLnBrk="0" hangingPunct="1">
              <a:lnSpc>
                <a:spcPct val="120000"/>
              </a:lnSpc>
              <a:spcBef>
                <a:spcPts val="600"/>
              </a:spcBef>
              <a:spcAft>
                <a:spcPts val="600"/>
              </a:spcAft>
              <a:buClr>
                <a:srgbClr val="000000"/>
              </a:buClr>
              <a:buSzPct val="100000"/>
              <a:buFont typeface="Arial" pitchFamily="34" charset="0"/>
              <a:buChar char="•"/>
              <a:tabLst/>
              <a:defRPr/>
            </a:pPr>
            <a:r>
              <a:rPr kumimoji="0" lang="en-AU" sz="2400" b="0" i="0" u="none" strike="noStrike" kern="0" cap="none" spc="0" normalizeH="0" baseline="0" noProof="0" dirty="0">
                <a:ln>
                  <a:noFill/>
                </a:ln>
                <a:solidFill>
                  <a:srgbClr val="005695"/>
                </a:solidFill>
                <a:effectLst/>
                <a:uLnTx/>
                <a:uFillTx/>
                <a:latin typeface="Arial"/>
                <a:ea typeface="+mn-ea"/>
                <a:cs typeface="Tahoma" charset="0"/>
              </a:rPr>
              <a:t>determine the local government’s policies.</a:t>
            </a:r>
          </a:p>
        </p:txBody>
      </p:sp>
    </p:spTree>
    <p:extLst>
      <p:ext uri="{BB962C8B-B14F-4D97-AF65-F5344CB8AC3E}">
        <p14:creationId xmlns:p14="http://schemas.microsoft.com/office/powerpoint/2010/main" val="37557280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FD55C47-705D-D3FE-F3FE-FF99ACB556B4}"/>
              </a:ext>
            </a:extLst>
          </p:cNvPr>
          <p:cNvSpPr txBox="1">
            <a:spLocks/>
          </p:cNvSpPr>
          <p:nvPr/>
        </p:nvSpPr>
        <p:spPr>
          <a:xfrm>
            <a:off x="554145" y="1111208"/>
            <a:ext cx="4987119" cy="574675"/>
          </a:xfrm>
          <a:prstGeom prst="rect">
            <a:avLst/>
          </a:prstGeom>
        </p:spPr>
        <p:txBody>
          <a:bodyPr vert="horz" lIns="91440" tIns="45720" rIns="91440" bIns="45720" rtlCol="0">
            <a:normAutofit/>
          </a:bodyPr>
          <a:lstStyle>
            <a:lvl1pPr marL="0" indent="0" algn="l" defTabSz="914400" rtl="0" eaLnBrk="1" latinLnBrk="0" hangingPunct="1">
              <a:lnSpc>
                <a:spcPct val="79000"/>
              </a:lnSpc>
              <a:spcBef>
                <a:spcPts val="1000"/>
              </a:spcBef>
              <a:buFont typeface="Arial" panose="020B0604020202020204" pitchFamily="34" charset="0"/>
              <a:buNone/>
              <a:defRPr sz="3600" b="1" kern="1200">
                <a:solidFill>
                  <a:schemeClr val="accent1"/>
                </a:solidFill>
                <a:latin typeface="+mj-lt"/>
                <a:ea typeface="+mn-ea"/>
                <a:cs typeface="+mn-cs"/>
              </a:defRPr>
            </a:lvl1pPr>
            <a:lvl2pPr marL="457200" indent="0" algn="l" defTabSz="914400" rtl="0" eaLnBrk="1" latinLnBrk="0" hangingPunct="1">
              <a:lnSpc>
                <a:spcPct val="79000"/>
              </a:lnSpc>
              <a:spcBef>
                <a:spcPts val="500"/>
              </a:spcBef>
              <a:buFont typeface="Arial" panose="020B0604020202020204" pitchFamily="34" charset="0"/>
              <a:buNone/>
              <a:defRPr sz="1800" kern="1200">
                <a:solidFill>
                  <a:schemeClr val="accent1"/>
                </a:solidFill>
                <a:latin typeface="+mj-lt"/>
                <a:ea typeface="+mn-ea"/>
                <a:cs typeface="+mn-cs"/>
              </a:defRPr>
            </a:lvl2pPr>
            <a:lvl3pPr marL="914400" indent="0" algn="l" defTabSz="914400" rtl="0" eaLnBrk="1" latinLnBrk="0" hangingPunct="1">
              <a:lnSpc>
                <a:spcPct val="79000"/>
              </a:lnSpc>
              <a:spcBef>
                <a:spcPts val="500"/>
              </a:spcBef>
              <a:buFont typeface="Arial" panose="020B0604020202020204" pitchFamily="34" charset="0"/>
              <a:buNone/>
              <a:defRPr sz="1600" kern="1200">
                <a:solidFill>
                  <a:schemeClr val="accent1"/>
                </a:solidFill>
                <a:latin typeface="+mj-lt"/>
                <a:ea typeface="+mn-ea"/>
                <a:cs typeface="+mn-cs"/>
              </a:defRPr>
            </a:lvl3pPr>
            <a:lvl4pPr marL="13716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j-lt"/>
                <a:ea typeface="+mn-ea"/>
                <a:cs typeface="+mn-cs"/>
              </a:defRPr>
            </a:lvl4pPr>
            <a:lvl5pPr marL="18288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79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42C47"/>
                </a:solidFill>
                <a:effectLst/>
                <a:uLnTx/>
                <a:uFillTx/>
                <a:latin typeface="Arial Narrow"/>
                <a:ea typeface="+mn-ea"/>
                <a:cs typeface="+mn-cs"/>
              </a:rPr>
              <a:t>Role of Councillor</a:t>
            </a:r>
            <a:endParaRPr kumimoji="0" lang="en-US" sz="3600" b="0" i="1" u="none" strike="noStrike" kern="1200" cap="none" spc="0" normalizeH="0" baseline="0" noProof="0" dirty="0">
              <a:ln>
                <a:noFill/>
              </a:ln>
              <a:solidFill>
                <a:srgbClr val="042C47"/>
              </a:solidFill>
              <a:effectLst/>
              <a:uLnTx/>
              <a:uFillTx/>
              <a:latin typeface="Arial Narrow"/>
              <a:ea typeface="+mn-ea"/>
              <a:cs typeface="+mn-cs"/>
            </a:endParaRPr>
          </a:p>
        </p:txBody>
      </p:sp>
      <p:cxnSp>
        <p:nvCxnSpPr>
          <p:cNvPr id="3" name="Straight Connector 2">
            <a:extLst>
              <a:ext uri="{FF2B5EF4-FFF2-40B4-BE49-F238E27FC236}">
                <a16:creationId xmlns:a16="http://schemas.microsoft.com/office/drawing/2014/main" id="{EE1F172C-E2BC-C19C-76E5-2CA1AA82ED5D}"/>
              </a:ext>
            </a:extLst>
          </p:cNvPr>
          <p:cNvCxnSpPr>
            <a:cxnSpLocks/>
          </p:cNvCxnSpPr>
          <p:nvPr/>
        </p:nvCxnSpPr>
        <p:spPr>
          <a:xfrm flipV="1">
            <a:off x="626289" y="1685883"/>
            <a:ext cx="3236584" cy="15026"/>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5" name="TextBox 4">
            <a:extLst>
              <a:ext uri="{FF2B5EF4-FFF2-40B4-BE49-F238E27FC236}">
                <a16:creationId xmlns:a16="http://schemas.microsoft.com/office/drawing/2014/main" id="{874B53DF-BAA8-8373-78E5-896B3912FF84}"/>
              </a:ext>
            </a:extLst>
          </p:cNvPr>
          <p:cNvSpPr txBox="1"/>
          <p:nvPr/>
        </p:nvSpPr>
        <p:spPr>
          <a:xfrm>
            <a:off x="626288" y="5039727"/>
            <a:ext cx="9976173" cy="760959"/>
          </a:xfrm>
          <a:prstGeom prst="rect">
            <a:avLst/>
          </a:prstGeom>
          <a:solidFill>
            <a:srgbClr val="92C6EA">
              <a:alpha val="40000"/>
            </a:srgbClr>
          </a:solidFill>
          <a:effectLst>
            <a:outerShdw blurRad="50800" dist="38100" dir="2700000" algn="tl" rotWithShape="0">
              <a:prstClr val="black">
                <a:alpha val="40000"/>
              </a:prstClr>
            </a:outerShdw>
          </a:effectLst>
        </p:spPr>
        <p:txBody>
          <a:bodyPr wrap="square" lIns="180000" tIns="72000" rIns="180000" b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042C47"/>
                </a:solidFill>
                <a:effectLst/>
                <a:uLnTx/>
                <a:uFillTx/>
                <a:latin typeface="Arial" pitchFamily="34" charset="0"/>
                <a:ea typeface="+mn-ea"/>
                <a:cs typeface="Arial" pitchFamily="34" charset="0"/>
              </a:rPr>
              <a:t>Councillors do not have specific individual powers but, when working together with fellow Council Members, provide an invaluable service to their community.</a:t>
            </a:r>
          </a:p>
        </p:txBody>
      </p:sp>
      <p:sp>
        <p:nvSpPr>
          <p:cNvPr id="6" name="TextBox 5">
            <a:extLst>
              <a:ext uri="{FF2B5EF4-FFF2-40B4-BE49-F238E27FC236}">
                <a16:creationId xmlns:a16="http://schemas.microsoft.com/office/drawing/2014/main" id="{21AB3BC0-192D-5D39-724E-5C8AD1F9C235}"/>
              </a:ext>
            </a:extLst>
          </p:cNvPr>
          <p:cNvSpPr txBox="1"/>
          <p:nvPr/>
        </p:nvSpPr>
        <p:spPr>
          <a:xfrm>
            <a:off x="713150" y="1818273"/>
            <a:ext cx="9889311" cy="3022371"/>
          </a:xfrm>
          <a:prstGeom prst="rect">
            <a:avLst/>
          </a:prstGeom>
          <a:solidFill>
            <a:sysClr val="window" lastClr="FFFFFF"/>
          </a:solidFill>
          <a:effectLst>
            <a:outerShdw blurRad="25400" sx="102000" sy="102000" algn="ctr" rotWithShape="0">
              <a:prstClr val="black">
                <a:alpha val="40000"/>
              </a:prstClr>
            </a:outerShdw>
          </a:effectLst>
        </p:spPr>
        <p:txBody>
          <a:bodyPr wrap="square" lIns="180000" tIns="72000" rIns="180000" bIns="72000" rtlCol="0">
            <a:no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kern="0" cap="none" spc="0" normalizeH="0" baseline="0">
                <a:ln>
                  <a:noFill/>
                </a:ln>
                <a:solidFill>
                  <a:prstClr val="black"/>
                </a:solidFill>
                <a:effectLst/>
                <a:uLnTx/>
                <a:uFillTx/>
                <a:latin typeface="TT5EEo0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prstClr val="black"/>
                </a:solidFill>
                <a:effectLst/>
                <a:uLnTx/>
                <a:uFillTx/>
                <a:latin typeface="TT5EEo00"/>
                <a:ea typeface="+mn-ea"/>
                <a:cs typeface="+mn-cs"/>
              </a:rPr>
              <a:t>A councillor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dirty="0">
              <a:ln>
                <a:noFill/>
              </a:ln>
              <a:solidFill>
                <a:prstClr val="black"/>
              </a:solidFill>
              <a:effectLst/>
              <a:uLnTx/>
              <a:uFillTx/>
              <a:latin typeface="TT5EEo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prstClr val="black"/>
                </a:solidFill>
                <a:effectLst/>
                <a:uLnTx/>
                <a:uFillTx/>
                <a:latin typeface="TT5EEo00"/>
                <a:ea typeface="+mn-ea"/>
                <a:cs typeface="+mn-cs"/>
              </a:rPr>
              <a:t>(a) represents the interests of electors, ratepayers and residents of the district; 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dirty="0">
              <a:ln>
                <a:noFill/>
              </a:ln>
              <a:solidFill>
                <a:prstClr val="black"/>
              </a:solidFill>
              <a:effectLst/>
              <a:uLnTx/>
              <a:uFillTx/>
              <a:latin typeface="TT5EEo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prstClr val="black"/>
                </a:solidFill>
                <a:effectLst/>
                <a:uLnTx/>
                <a:uFillTx/>
                <a:latin typeface="TT5EEo00"/>
                <a:ea typeface="+mn-ea"/>
                <a:cs typeface="+mn-cs"/>
              </a:rPr>
              <a:t>(b) provides leadership and guidance to the community in the district; 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dirty="0">
              <a:ln>
                <a:noFill/>
              </a:ln>
              <a:solidFill>
                <a:prstClr val="black"/>
              </a:solidFill>
              <a:effectLst/>
              <a:uLnTx/>
              <a:uFillTx/>
              <a:latin typeface="TT5EEo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prstClr val="black"/>
                </a:solidFill>
                <a:effectLst/>
                <a:uLnTx/>
                <a:uFillTx/>
                <a:latin typeface="TT5EEo00"/>
                <a:ea typeface="+mn-ea"/>
                <a:cs typeface="+mn-cs"/>
              </a:rPr>
              <a:t>(c) facilitates communication between the community and the council; 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dirty="0">
              <a:ln>
                <a:noFill/>
              </a:ln>
              <a:solidFill>
                <a:prstClr val="black"/>
              </a:solidFill>
              <a:effectLst/>
              <a:uLnTx/>
              <a:uFillTx/>
              <a:latin typeface="TT5EEo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prstClr val="black"/>
                </a:solidFill>
                <a:effectLst/>
                <a:uLnTx/>
                <a:uFillTx/>
                <a:latin typeface="TT5EEo00"/>
                <a:ea typeface="+mn-ea"/>
                <a:cs typeface="+mn-cs"/>
              </a:rPr>
              <a:t>(d) participates in the local government’s decision-making processes at council and committee meetings; 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dirty="0">
              <a:ln>
                <a:noFill/>
              </a:ln>
              <a:solidFill>
                <a:prstClr val="black"/>
              </a:solidFill>
              <a:effectLst/>
              <a:uLnTx/>
              <a:uFillTx/>
              <a:latin typeface="TT5EEo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prstClr val="black"/>
                </a:solidFill>
                <a:effectLst/>
                <a:uLnTx/>
                <a:uFillTx/>
                <a:latin typeface="TT5EEo00"/>
                <a:ea typeface="+mn-ea"/>
                <a:cs typeface="+mn-cs"/>
              </a:rPr>
              <a:t>(e) performs such other functions as are given to a councillor by this Act or any other written law.</a:t>
            </a:r>
          </a:p>
        </p:txBody>
      </p:sp>
    </p:spTree>
    <p:extLst>
      <p:ext uri="{BB962C8B-B14F-4D97-AF65-F5344CB8AC3E}">
        <p14:creationId xmlns:p14="http://schemas.microsoft.com/office/powerpoint/2010/main" val="281293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FD55C47-705D-D3FE-F3FE-FF99ACB556B4}"/>
              </a:ext>
            </a:extLst>
          </p:cNvPr>
          <p:cNvSpPr txBox="1">
            <a:spLocks/>
          </p:cNvSpPr>
          <p:nvPr/>
        </p:nvSpPr>
        <p:spPr>
          <a:xfrm>
            <a:off x="554145" y="1111208"/>
            <a:ext cx="4987119" cy="574675"/>
          </a:xfrm>
          <a:prstGeom prst="rect">
            <a:avLst/>
          </a:prstGeom>
        </p:spPr>
        <p:txBody>
          <a:bodyPr vert="horz" lIns="91440" tIns="45720" rIns="91440" bIns="45720" rtlCol="0">
            <a:normAutofit/>
          </a:bodyPr>
          <a:lstStyle>
            <a:lvl1pPr marL="0" indent="0" algn="l" defTabSz="914400" rtl="0" eaLnBrk="1" latinLnBrk="0" hangingPunct="1">
              <a:lnSpc>
                <a:spcPct val="79000"/>
              </a:lnSpc>
              <a:spcBef>
                <a:spcPts val="1000"/>
              </a:spcBef>
              <a:buFont typeface="Arial" panose="020B0604020202020204" pitchFamily="34" charset="0"/>
              <a:buNone/>
              <a:defRPr sz="3600" b="1" kern="1200">
                <a:solidFill>
                  <a:schemeClr val="accent1"/>
                </a:solidFill>
                <a:latin typeface="+mj-lt"/>
                <a:ea typeface="+mn-ea"/>
                <a:cs typeface="+mn-cs"/>
              </a:defRPr>
            </a:lvl1pPr>
            <a:lvl2pPr marL="457200" indent="0" algn="l" defTabSz="914400" rtl="0" eaLnBrk="1" latinLnBrk="0" hangingPunct="1">
              <a:lnSpc>
                <a:spcPct val="79000"/>
              </a:lnSpc>
              <a:spcBef>
                <a:spcPts val="500"/>
              </a:spcBef>
              <a:buFont typeface="Arial" panose="020B0604020202020204" pitchFamily="34" charset="0"/>
              <a:buNone/>
              <a:defRPr sz="1800" kern="1200">
                <a:solidFill>
                  <a:schemeClr val="accent1"/>
                </a:solidFill>
                <a:latin typeface="+mj-lt"/>
                <a:ea typeface="+mn-ea"/>
                <a:cs typeface="+mn-cs"/>
              </a:defRPr>
            </a:lvl2pPr>
            <a:lvl3pPr marL="914400" indent="0" algn="l" defTabSz="914400" rtl="0" eaLnBrk="1" latinLnBrk="0" hangingPunct="1">
              <a:lnSpc>
                <a:spcPct val="79000"/>
              </a:lnSpc>
              <a:spcBef>
                <a:spcPts val="500"/>
              </a:spcBef>
              <a:buFont typeface="Arial" panose="020B0604020202020204" pitchFamily="34" charset="0"/>
              <a:buNone/>
              <a:defRPr sz="1600" kern="1200">
                <a:solidFill>
                  <a:schemeClr val="accent1"/>
                </a:solidFill>
                <a:latin typeface="+mj-lt"/>
                <a:ea typeface="+mn-ea"/>
                <a:cs typeface="+mn-cs"/>
              </a:defRPr>
            </a:lvl3pPr>
            <a:lvl4pPr marL="13716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j-lt"/>
                <a:ea typeface="+mn-ea"/>
                <a:cs typeface="+mn-cs"/>
              </a:defRPr>
            </a:lvl4pPr>
            <a:lvl5pPr marL="18288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79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42C47"/>
                </a:solidFill>
                <a:effectLst/>
                <a:uLnTx/>
                <a:uFillTx/>
                <a:latin typeface="Arial Narrow"/>
                <a:ea typeface="+mn-ea"/>
                <a:cs typeface="+mn-cs"/>
              </a:rPr>
              <a:t>Role of Mayor or President</a:t>
            </a:r>
            <a:endParaRPr kumimoji="0" lang="en-US" sz="3600" b="0" i="1" u="none" strike="noStrike" kern="1200" cap="none" spc="0" normalizeH="0" baseline="0" noProof="0" dirty="0">
              <a:ln>
                <a:noFill/>
              </a:ln>
              <a:solidFill>
                <a:srgbClr val="042C47"/>
              </a:solidFill>
              <a:effectLst/>
              <a:uLnTx/>
              <a:uFillTx/>
              <a:latin typeface="Arial Narrow"/>
              <a:ea typeface="+mn-ea"/>
              <a:cs typeface="+mn-cs"/>
            </a:endParaRPr>
          </a:p>
        </p:txBody>
      </p:sp>
      <p:cxnSp>
        <p:nvCxnSpPr>
          <p:cNvPr id="3" name="Straight Connector 2">
            <a:extLst>
              <a:ext uri="{FF2B5EF4-FFF2-40B4-BE49-F238E27FC236}">
                <a16:creationId xmlns:a16="http://schemas.microsoft.com/office/drawing/2014/main" id="{EE1F172C-E2BC-C19C-76E5-2CA1AA82ED5D}"/>
              </a:ext>
            </a:extLst>
          </p:cNvPr>
          <p:cNvCxnSpPr>
            <a:cxnSpLocks/>
          </p:cNvCxnSpPr>
          <p:nvPr/>
        </p:nvCxnSpPr>
        <p:spPr>
          <a:xfrm flipV="1">
            <a:off x="626289" y="1685883"/>
            <a:ext cx="4914975" cy="15026"/>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6" name="TextBox 5">
            <a:extLst>
              <a:ext uri="{FF2B5EF4-FFF2-40B4-BE49-F238E27FC236}">
                <a16:creationId xmlns:a16="http://schemas.microsoft.com/office/drawing/2014/main" id="{69ABB372-1205-DEEA-31AA-D8C3438E963D}"/>
              </a:ext>
            </a:extLst>
          </p:cNvPr>
          <p:cNvSpPr txBox="1"/>
          <p:nvPr/>
        </p:nvSpPr>
        <p:spPr>
          <a:xfrm>
            <a:off x="677571" y="2016643"/>
            <a:ext cx="9727386" cy="3248025"/>
          </a:xfrm>
          <a:prstGeom prst="rect">
            <a:avLst/>
          </a:prstGeom>
          <a:solidFill>
            <a:sysClr val="window" lastClr="FFFFFF"/>
          </a:solidFill>
          <a:effectLst>
            <a:outerShdw blurRad="25400" sx="102000" sy="102000" algn="ctr" rotWithShape="0">
              <a:prstClr val="black">
                <a:alpha val="40000"/>
              </a:prstClr>
            </a:outerShdw>
          </a:effectLst>
        </p:spPr>
        <p:txBody>
          <a:bodyPr wrap="square" lIns="180000" tIns="72000" rIns="180000" bIns="72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prstClr val="black"/>
                </a:solidFill>
                <a:effectLst/>
                <a:uLnTx/>
                <a:uFillTx/>
                <a:latin typeface="TT5EEo00"/>
                <a:ea typeface="+mn-ea"/>
                <a:cs typeface="+mn-cs"/>
              </a:rPr>
              <a:t>(1) The mayor or president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dirty="0">
              <a:ln>
                <a:noFill/>
              </a:ln>
              <a:solidFill>
                <a:prstClr val="black"/>
              </a:solidFill>
              <a:effectLst/>
              <a:uLnTx/>
              <a:uFillTx/>
              <a:latin typeface="TT5EEo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prstClr val="black"/>
                </a:solidFill>
                <a:effectLst/>
                <a:uLnTx/>
                <a:uFillTx/>
                <a:latin typeface="TT5EEo00"/>
                <a:ea typeface="+mn-ea"/>
                <a:cs typeface="+mn-cs"/>
              </a:rPr>
              <a:t>(a) presides at meetings in accordance with this Act; 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dirty="0">
              <a:ln>
                <a:noFill/>
              </a:ln>
              <a:solidFill>
                <a:prstClr val="black"/>
              </a:solidFill>
              <a:effectLst/>
              <a:uLnTx/>
              <a:uFillTx/>
              <a:latin typeface="TT5EEo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prstClr val="black"/>
                </a:solidFill>
                <a:effectLst/>
                <a:uLnTx/>
                <a:uFillTx/>
                <a:latin typeface="TT5EEo00"/>
                <a:ea typeface="+mn-ea"/>
                <a:cs typeface="+mn-cs"/>
              </a:rPr>
              <a:t>(b) provides leadership and guidance to the community in the district; 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dirty="0">
              <a:ln>
                <a:noFill/>
              </a:ln>
              <a:solidFill>
                <a:prstClr val="black"/>
              </a:solidFill>
              <a:effectLst/>
              <a:uLnTx/>
              <a:uFillTx/>
              <a:latin typeface="TT5EEo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prstClr val="black"/>
                </a:solidFill>
                <a:effectLst/>
                <a:uLnTx/>
                <a:uFillTx/>
                <a:latin typeface="TT5EEo00"/>
                <a:ea typeface="+mn-ea"/>
                <a:cs typeface="+mn-cs"/>
              </a:rPr>
              <a:t>(c) carries out civic and ceremonial duties on behalf of the local government; 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dirty="0">
              <a:ln>
                <a:noFill/>
              </a:ln>
              <a:solidFill>
                <a:prstClr val="black"/>
              </a:solidFill>
              <a:effectLst/>
              <a:uLnTx/>
              <a:uFillTx/>
              <a:latin typeface="TT5EEo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prstClr val="black"/>
                </a:solidFill>
                <a:effectLst/>
                <a:uLnTx/>
                <a:uFillTx/>
                <a:latin typeface="TT5EEo00"/>
                <a:ea typeface="+mn-ea"/>
                <a:cs typeface="+mn-cs"/>
              </a:rPr>
              <a:t>(d) speaks on behalf of the local government; 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dirty="0">
              <a:ln>
                <a:noFill/>
              </a:ln>
              <a:solidFill>
                <a:prstClr val="black"/>
              </a:solidFill>
              <a:effectLst/>
              <a:uLnTx/>
              <a:uFillTx/>
              <a:latin typeface="TT5EEo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prstClr val="black"/>
                </a:solidFill>
                <a:effectLst/>
                <a:uLnTx/>
                <a:uFillTx/>
                <a:latin typeface="TT5EEo00"/>
                <a:ea typeface="+mn-ea"/>
                <a:cs typeface="+mn-cs"/>
              </a:rPr>
              <a:t>(e) performs such other functions as are given to the mayor or president by this Act or any other written law; 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dirty="0">
              <a:ln>
                <a:noFill/>
              </a:ln>
              <a:solidFill>
                <a:prstClr val="black"/>
              </a:solidFill>
              <a:effectLst/>
              <a:uLnTx/>
              <a:uFillTx/>
              <a:latin typeface="TT5EEo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prstClr val="black"/>
                </a:solidFill>
                <a:effectLst/>
                <a:uLnTx/>
                <a:uFillTx/>
                <a:latin typeface="TT5EEo00"/>
                <a:ea typeface="+mn-ea"/>
                <a:cs typeface="+mn-cs"/>
              </a:rPr>
              <a:t>(f) liaises with the CEO on the local government’s affairs and the performance of its functions.</a:t>
            </a:r>
            <a:endParaRPr kumimoji="0" lang="en-AU" sz="16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TextBox 3">
            <a:extLst>
              <a:ext uri="{FF2B5EF4-FFF2-40B4-BE49-F238E27FC236}">
                <a16:creationId xmlns:a16="http://schemas.microsoft.com/office/drawing/2014/main" id="{213A6B62-B7B3-10C5-AC98-FD2E59ABE78A}"/>
              </a:ext>
            </a:extLst>
          </p:cNvPr>
          <p:cNvSpPr txBox="1"/>
          <p:nvPr/>
        </p:nvSpPr>
        <p:spPr>
          <a:xfrm>
            <a:off x="677571" y="5446230"/>
            <a:ext cx="9727386" cy="760959"/>
          </a:xfrm>
          <a:prstGeom prst="rect">
            <a:avLst/>
          </a:prstGeom>
          <a:solidFill>
            <a:srgbClr val="92C6EA">
              <a:alpha val="40000"/>
            </a:srgbClr>
          </a:solidFill>
          <a:effectLst>
            <a:outerShdw blurRad="50800" dist="38100" dir="2700000" algn="tl" rotWithShape="0">
              <a:prstClr val="black">
                <a:alpha val="40000"/>
              </a:prstClr>
            </a:outerShdw>
          </a:effectLst>
        </p:spPr>
        <p:txBody>
          <a:bodyPr wrap="square" lIns="180000" tIns="72000" rIns="180000" b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042C47"/>
                </a:solidFill>
                <a:effectLst/>
                <a:uLnTx/>
                <a:uFillTx/>
                <a:latin typeface="Arial" pitchFamily="34" charset="0"/>
                <a:ea typeface="+mn-ea"/>
                <a:cs typeface="Arial" pitchFamily="34" charset="0"/>
              </a:rPr>
              <a:t>The Mayor or President has one specific individual power, authorising unbudgeted expenditure in response to an emergency. </a:t>
            </a:r>
          </a:p>
        </p:txBody>
      </p:sp>
    </p:spTree>
    <p:extLst>
      <p:ext uri="{BB962C8B-B14F-4D97-AF65-F5344CB8AC3E}">
        <p14:creationId xmlns:p14="http://schemas.microsoft.com/office/powerpoint/2010/main" val="25585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FD55C47-705D-D3FE-F3FE-FF99ACB556B4}"/>
              </a:ext>
            </a:extLst>
          </p:cNvPr>
          <p:cNvSpPr txBox="1">
            <a:spLocks/>
          </p:cNvSpPr>
          <p:nvPr/>
        </p:nvSpPr>
        <p:spPr>
          <a:xfrm>
            <a:off x="2759463" y="1149480"/>
            <a:ext cx="7684786" cy="574675"/>
          </a:xfrm>
          <a:prstGeom prst="rect">
            <a:avLst/>
          </a:prstGeom>
        </p:spPr>
        <p:txBody>
          <a:bodyPr vert="horz" lIns="91440" tIns="45720" rIns="91440" bIns="45720" rtlCol="0">
            <a:normAutofit/>
          </a:bodyPr>
          <a:lstStyle>
            <a:lvl1pPr marL="0" indent="0" algn="l" defTabSz="914400" rtl="0" eaLnBrk="1" latinLnBrk="0" hangingPunct="1">
              <a:lnSpc>
                <a:spcPct val="79000"/>
              </a:lnSpc>
              <a:spcBef>
                <a:spcPts val="1000"/>
              </a:spcBef>
              <a:buFont typeface="Arial" panose="020B0604020202020204" pitchFamily="34" charset="0"/>
              <a:buNone/>
              <a:defRPr sz="3600" b="1" kern="1200">
                <a:solidFill>
                  <a:schemeClr val="accent1"/>
                </a:solidFill>
                <a:latin typeface="+mj-lt"/>
                <a:ea typeface="+mn-ea"/>
                <a:cs typeface="+mn-cs"/>
              </a:defRPr>
            </a:lvl1pPr>
            <a:lvl2pPr marL="457200" indent="0" algn="l" defTabSz="914400" rtl="0" eaLnBrk="1" latinLnBrk="0" hangingPunct="1">
              <a:lnSpc>
                <a:spcPct val="79000"/>
              </a:lnSpc>
              <a:spcBef>
                <a:spcPts val="500"/>
              </a:spcBef>
              <a:buFont typeface="Arial" panose="020B0604020202020204" pitchFamily="34" charset="0"/>
              <a:buNone/>
              <a:defRPr sz="1800" kern="1200">
                <a:solidFill>
                  <a:schemeClr val="accent1"/>
                </a:solidFill>
                <a:latin typeface="+mj-lt"/>
                <a:ea typeface="+mn-ea"/>
                <a:cs typeface="+mn-cs"/>
              </a:defRPr>
            </a:lvl2pPr>
            <a:lvl3pPr marL="914400" indent="0" algn="l" defTabSz="914400" rtl="0" eaLnBrk="1" latinLnBrk="0" hangingPunct="1">
              <a:lnSpc>
                <a:spcPct val="79000"/>
              </a:lnSpc>
              <a:spcBef>
                <a:spcPts val="500"/>
              </a:spcBef>
              <a:buFont typeface="Arial" panose="020B0604020202020204" pitchFamily="34" charset="0"/>
              <a:buNone/>
              <a:defRPr sz="1600" kern="1200">
                <a:solidFill>
                  <a:schemeClr val="accent1"/>
                </a:solidFill>
                <a:latin typeface="+mj-lt"/>
                <a:ea typeface="+mn-ea"/>
                <a:cs typeface="+mn-cs"/>
              </a:defRPr>
            </a:lvl3pPr>
            <a:lvl4pPr marL="13716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j-lt"/>
                <a:ea typeface="+mn-ea"/>
                <a:cs typeface="+mn-cs"/>
              </a:defRPr>
            </a:lvl4pPr>
            <a:lvl5pPr marL="18288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79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42C47"/>
                </a:solidFill>
                <a:effectLst/>
                <a:uLnTx/>
                <a:uFillTx/>
                <a:latin typeface="Arial Narrow"/>
                <a:ea typeface="+mn-ea"/>
                <a:cs typeface="+mn-cs"/>
              </a:rPr>
              <a:t>Functions of the Chief Executive Officer</a:t>
            </a:r>
            <a:endParaRPr kumimoji="0" lang="en-US" sz="3600" b="0" i="1" u="none" strike="noStrike" kern="1200" cap="none" spc="0" normalizeH="0" baseline="0" noProof="0" dirty="0">
              <a:ln>
                <a:noFill/>
              </a:ln>
              <a:solidFill>
                <a:srgbClr val="042C47"/>
              </a:solidFill>
              <a:effectLst/>
              <a:uLnTx/>
              <a:uFillTx/>
              <a:latin typeface="Arial Narrow"/>
              <a:ea typeface="+mn-ea"/>
              <a:cs typeface="+mn-cs"/>
            </a:endParaRPr>
          </a:p>
        </p:txBody>
      </p:sp>
      <p:cxnSp>
        <p:nvCxnSpPr>
          <p:cNvPr id="3" name="Straight Connector 2">
            <a:extLst>
              <a:ext uri="{FF2B5EF4-FFF2-40B4-BE49-F238E27FC236}">
                <a16:creationId xmlns:a16="http://schemas.microsoft.com/office/drawing/2014/main" id="{EE1F172C-E2BC-C19C-76E5-2CA1AA82ED5D}"/>
              </a:ext>
            </a:extLst>
          </p:cNvPr>
          <p:cNvCxnSpPr>
            <a:cxnSpLocks/>
          </p:cNvCxnSpPr>
          <p:nvPr/>
        </p:nvCxnSpPr>
        <p:spPr>
          <a:xfrm flipV="1">
            <a:off x="2831607" y="1724155"/>
            <a:ext cx="7136780" cy="15026"/>
          </a:xfrm>
          <a:prstGeom prst="line">
            <a:avLst/>
          </a:prstGeom>
          <a:ln w="28575"/>
        </p:spPr>
        <p:style>
          <a:lnRef idx="1">
            <a:schemeClr val="accent2"/>
          </a:lnRef>
          <a:fillRef idx="0">
            <a:schemeClr val="accent2"/>
          </a:fillRef>
          <a:effectRef idx="0">
            <a:schemeClr val="accent2"/>
          </a:effectRef>
          <a:fontRef idx="minor">
            <a:schemeClr val="tx1"/>
          </a:fontRef>
        </p:style>
      </p:cxnSp>
      <p:grpSp>
        <p:nvGrpSpPr>
          <p:cNvPr id="6" name="Group 5">
            <a:extLst>
              <a:ext uri="{FF2B5EF4-FFF2-40B4-BE49-F238E27FC236}">
                <a16:creationId xmlns:a16="http://schemas.microsoft.com/office/drawing/2014/main" id="{27613AF5-54C2-380E-137E-24CAE9EEECB5}"/>
              </a:ext>
            </a:extLst>
          </p:cNvPr>
          <p:cNvGrpSpPr/>
          <p:nvPr/>
        </p:nvGrpSpPr>
        <p:grpSpPr>
          <a:xfrm>
            <a:off x="804000" y="2148626"/>
            <a:ext cx="2347337" cy="1481409"/>
            <a:chOff x="2615" y="559271"/>
            <a:chExt cx="2075293" cy="1245175"/>
          </a:xfrm>
          <a:solidFill>
            <a:schemeClr val="accent1"/>
          </a:solidFill>
        </p:grpSpPr>
        <p:sp>
          <p:nvSpPr>
            <p:cNvPr id="7" name="Rectangle 6">
              <a:extLst>
                <a:ext uri="{FF2B5EF4-FFF2-40B4-BE49-F238E27FC236}">
                  <a16:creationId xmlns:a16="http://schemas.microsoft.com/office/drawing/2014/main" id="{B35AA774-CE24-B513-27A5-C424F32E6B81}"/>
                </a:ext>
              </a:extLst>
            </p:cNvPr>
            <p:cNvSpPr/>
            <p:nvPr/>
          </p:nvSpPr>
          <p:spPr>
            <a:xfrm>
              <a:off x="2615" y="559271"/>
              <a:ext cx="2075293" cy="1245175"/>
            </a:xfrm>
            <a:prstGeom prst="rect">
              <a:avLst/>
            </a:prstGeom>
            <a:grpFill/>
            <a:ln w="25400" cap="flat" cmpd="sng" algn="ctr">
              <a:solidFill>
                <a:sysClr val="window" lastClr="FFFFFF">
                  <a:hueOff val="0"/>
                  <a:satOff val="0"/>
                  <a:lumOff val="0"/>
                  <a:alphaOff val="0"/>
                </a:sysClr>
              </a:solidFill>
              <a:prstDash val="solid"/>
            </a:ln>
            <a:effectLst/>
          </p:spPr>
        </p:sp>
        <p:sp>
          <p:nvSpPr>
            <p:cNvPr id="8" name="Rectangle 7">
              <a:extLst>
                <a:ext uri="{FF2B5EF4-FFF2-40B4-BE49-F238E27FC236}">
                  <a16:creationId xmlns:a16="http://schemas.microsoft.com/office/drawing/2014/main" id="{FDE5B3DD-F903-BCBE-9165-1AF91A55630F}"/>
                </a:ext>
              </a:extLst>
            </p:cNvPr>
            <p:cNvSpPr/>
            <p:nvPr/>
          </p:nvSpPr>
          <p:spPr>
            <a:xfrm>
              <a:off x="2615" y="559271"/>
              <a:ext cx="2075293" cy="1245175"/>
            </a:xfrm>
            <a:prstGeom prst="rect">
              <a:avLst/>
            </a:prstGeom>
            <a:grpFill/>
            <a:ln>
              <a:noFill/>
            </a:ln>
            <a:effectLst/>
          </p:spPr>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ts val="0"/>
                </a:spcBef>
                <a:spcAft>
                  <a:spcPct val="35000"/>
                </a:spcAft>
                <a:buClrTx/>
                <a:buSzTx/>
                <a:buFontTx/>
                <a:buNone/>
                <a:tabLst/>
                <a:defRPr/>
              </a:pPr>
              <a:r>
                <a:rPr kumimoji="0" lang="en-AU" sz="1500" b="1" i="0" u="none" strike="noStrike" kern="1200" cap="none" spc="0" normalizeH="0" baseline="0" noProof="0" dirty="0">
                  <a:ln>
                    <a:noFill/>
                  </a:ln>
                  <a:solidFill>
                    <a:prstClr val="white"/>
                  </a:solidFill>
                  <a:effectLst/>
                  <a:uLnTx/>
                  <a:uFillTx/>
                  <a:latin typeface="Arial"/>
                  <a:ea typeface="+mn-ea"/>
                  <a:cs typeface="+mn-cs"/>
                </a:rPr>
                <a:t>Advise Council</a:t>
              </a:r>
              <a:br>
                <a:rPr kumimoji="0" lang="en-AU" sz="1500" b="1" i="0" u="none" strike="noStrike" kern="1200" cap="none" spc="0" normalizeH="0" baseline="0" noProof="0" dirty="0">
                  <a:ln>
                    <a:noFill/>
                  </a:ln>
                  <a:solidFill>
                    <a:prstClr val="white"/>
                  </a:solidFill>
                  <a:effectLst/>
                  <a:uLnTx/>
                  <a:uFillTx/>
                  <a:latin typeface="Arial"/>
                  <a:ea typeface="+mn-ea"/>
                  <a:cs typeface="+mn-cs"/>
                </a:rPr>
              </a:br>
              <a:r>
                <a:rPr kumimoji="0" lang="en-AU" sz="1500" b="1" i="0" u="none" strike="noStrike" kern="1200" cap="none" spc="0" normalizeH="0" baseline="0" noProof="0" dirty="0">
                  <a:ln>
                    <a:noFill/>
                  </a:ln>
                  <a:solidFill>
                    <a:prstClr val="white"/>
                  </a:solidFill>
                  <a:effectLst/>
                  <a:uLnTx/>
                  <a:uFillTx/>
                  <a:latin typeface="Arial"/>
                  <a:ea typeface="+mn-ea"/>
                  <a:cs typeface="+mn-cs"/>
                </a:rPr>
                <a:t>on the functions</a:t>
              </a:r>
              <a:br>
                <a:rPr kumimoji="0" lang="en-AU" sz="1500" b="1" i="0" u="none" strike="noStrike" kern="1200" cap="none" spc="0" normalizeH="0" baseline="0" noProof="0" dirty="0">
                  <a:ln>
                    <a:noFill/>
                  </a:ln>
                  <a:solidFill>
                    <a:prstClr val="white"/>
                  </a:solidFill>
                  <a:effectLst/>
                  <a:uLnTx/>
                  <a:uFillTx/>
                  <a:latin typeface="Arial"/>
                  <a:ea typeface="+mn-ea"/>
                  <a:cs typeface="+mn-cs"/>
                </a:rPr>
              </a:br>
              <a:r>
                <a:rPr kumimoji="0" lang="en-AU" sz="1500" b="1" i="0" u="none" strike="noStrike" kern="1200" cap="none" spc="0" normalizeH="0" baseline="0" noProof="0" dirty="0">
                  <a:ln>
                    <a:noFill/>
                  </a:ln>
                  <a:solidFill>
                    <a:prstClr val="white"/>
                  </a:solidFill>
                  <a:effectLst/>
                  <a:uLnTx/>
                  <a:uFillTx/>
                  <a:latin typeface="Arial"/>
                  <a:ea typeface="+mn-ea"/>
                  <a:cs typeface="+mn-cs"/>
                </a:rPr>
                <a:t> of LG</a:t>
              </a:r>
            </a:p>
          </p:txBody>
        </p:sp>
      </p:grpSp>
      <p:grpSp>
        <p:nvGrpSpPr>
          <p:cNvPr id="9" name="Group 8">
            <a:extLst>
              <a:ext uri="{FF2B5EF4-FFF2-40B4-BE49-F238E27FC236}">
                <a16:creationId xmlns:a16="http://schemas.microsoft.com/office/drawing/2014/main" id="{F64383CF-A7A1-E46B-8DE7-CD361BBAF569}"/>
              </a:ext>
            </a:extLst>
          </p:cNvPr>
          <p:cNvGrpSpPr/>
          <p:nvPr/>
        </p:nvGrpSpPr>
        <p:grpSpPr>
          <a:xfrm>
            <a:off x="3550942" y="2148626"/>
            <a:ext cx="2347337" cy="1481409"/>
            <a:chOff x="2285438" y="559271"/>
            <a:chExt cx="2075293" cy="1245175"/>
          </a:xfrm>
          <a:solidFill>
            <a:schemeClr val="accent1"/>
          </a:solidFill>
        </p:grpSpPr>
        <p:sp>
          <p:nvSpPr>
            <p:cNvPr id="10" name="Rectangle 9">
              <a:extLst>
                <a:ext uri="{FF2B5EF4-FFF2-40B4-BE49-F238E27FC236}">
                  <a16:creationId xmlns:a16="http://schemas.microsoft.com/office/drawing/2014/main" id="{C85D3310-19D7-F8C3-D7D3-1B7994DB1506}"/>
                </a:ext>
              </a:extLst>
            </p:cNvPr>
            <p:cNvSpPr/>
            <p:nvPr/>
          </p:nvSpPr>
          <p:spPr>
            <a:xfrm>
              <a:off x="2285438" y="559271"/>
              <a:ext cx="2075293" cy="1245175"/>
            </a:xfrm>
            <a:prstGeom prst="rect">
              <a:avLst/>
            </a:prstGeom>
            <a:grpFill/>
            <a:ln w="25400" cap="flat" cmpd="sng" algn="ctr">
              <a:solidFill>
                <a:sysClr val="window" lastClr="FFFFFF">
                  <a:hueOff val="0"/>
                  <a:satOff val="0"/>
                  <a:lumOff val="0"/>
                  <a:alphaOff val="0"/>
                </a:sysClr>
              </a:solidFill>
              <a:prstDash val="solid"/>
            </a:ln>
            <a:effectLst/>
          </p:spPr>
        </p:sp>
        <p:sp>
          <p:nvSpPr>
            <p:cNvPr id="11" name="Rectangle 10">
              <a:extLst>
                <a:ext uri="{FF2B5EF4-FFF2-40B4-BE49-F238E27FC236}">
                  <a16:creationId xmlns:a16="http://schemas.microsoft.com/office/drawing/2014/main" id="{AC0CCBF6-A7D9-09F0-F6F3-BFB6699EDCA7}"/>
                </a:ext>
              </a:extLst>
            </p:cNvPr>
            <p:cNvSpPr/>
            <p:nvPr/>
          </p:nvSpPr>
          <p:spPr>
            <a:xfrm>
              <a:off x="2285438" y="559271"/>
              <a:ext cx="2075293" cy="1245175"/>
            </a:xfrm>
            <a:prstGeom prst="rect">
              <a:avLst/>
            </a:prstGeom>
            <a:grpFill/>
            <a:ln>
              <a:noFill/>
            </a:ln>
            <a:effectLst/>
          </p:spPr>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ts val="0"/>
                </a:spcBef>
                <a:spcAft>
                  <a:spcPct val="35000"/>
                </a:spcAft>
                <a:buClrTx/>
                <a:buSzTx/>
                <a:buFontTx/>
                <a:buNone/>
                <a:tabLst/>
                <a:defRPr/>
              </a:pPr>
              <a:r>
                <a:rPr kumimoji="0" lang="en-AU" sz="1500" b="1" i="0" u="none" strike="noStrike" kern="1200" cap="none" spc="0" normalizeH="0" baseline="0" noProof="0" dirty="0">
                  <a:ln>
                    <a:noFill/>
                  </a:ln>
                  <a:solidFill>
                    <a:sysClr val="window" lastClr="FFFFFF"/>
                  </a:solidFill>
                  <a:effectLst/>
                  <a:uLnTx/>
                  <a:uFillTx/>
                  <a:latin typeface="Arial"/>
                  <a:ea typeface="+mn-ea"/>
                  <a:cs typeface="+mn-cs"/>
                </a:rPr>
                <a:t>Provide advice</a:t>
              </a:r>
              <a:br>
                <a:rPr kumimoji="0" lang="en-AU" sz="1500" b="1" i="0" u="none" strike="noStrike" kern="1200" cap="none" spc="0" normalizeH="0" baseline="0" noProof="0" dirty="0">
                  <a:ln>
                    <a:noFill/>
                  </a:ln>
                  <a:solidFill>
                    <a:sysClr val="window" lastClr="FFFFFF"/>
                  </a:solidFill>
                  <a:effectLst/>
                  <a:uLnTx/>
                  <a:uFillTx/>
                  <a:latin typeface="Arial"/>
                  <a:ea typeface="+mn-ea"/>
                  <a:cs typeface="+mn-cs"/>
                </a:rPr>
              </a:br>
              <a:r>
                <a:rPr kumimoji="0" lang="en-AU" sz="1500" b="1" i="0" u="none" strike="noStrike" kern="1200" cap="none" spc="0" normalizeH="0" baseline="0" noProof="0" dirty="0">
                  <a:ln>
                    <a:noFill/>
                  </a:ln>
                  <a:solidFill>
                    <a:sysClr val="window" lastClr="FFFFFF"/>
                  </a:solidFill>
                  <a:effectLst/>
                  <a:uLnTx/>
                  <a:uFillTx/>
                  <a:latin typeface="Arial"/>
                  <a:ea typeface="+mn-ea"/>
                  <a:cs typeface="+mn-cs"/>
                </a:rPr>
                <a:t>and information</a:t>
              </a:r>
              <a:br>
                <a:rPr kumimoji="0" lang="en-AU" sz="1500" b="1" i="0" u="none" strike="noStrike" kern="1200" cap="none" spc="0" normalizeH="0" baseline="0" noProof="0" dirty="0">
                  <a:ln>
                    <a:noFill/>
                  </a:ln>
                  <a:solidFill>
                    <a:sysClr val="window" lastClr="FFFFFF"/>
                  </a:solidFill>
                  <a:effectLst/>
                  <a:uLnTx/>
                  <a:uFillTx/>
                  <a:latin typeface="Arial"/>
                  <a:ea typeface="+mn-ea"/>
                  <a:cs typeface="+mn-cs"/>
                </a:rPr>
              </a:br>
              <a:r>
                <a:rPr kumimoji="0" lang="en-AU" sz="1500" b="1" i="0" u="none" strike="noStrike" kern="1200" cap="none" spc="0" normalizeH="0" baseline="0" noProof="0" dirty="0">
                  <a:ln>
                    <a:noFill/>
                  </a:ln>
                  <a:solidFill>
                    <a:sysClr val="window" lastClr="FFFFFF"/>
                  </a:solidFill>
                  <a:effectLst/>
                  <a:uLnTx/>
                  <a:uFillTx/>
                  <a:latin typeface="Arial"/>
                  <a:ea typeface="+mn-ea"/>
                  <a:cs typeface="+mn-cs"/>
                </a:rPr>
                <a:t>to Council</a:t>
              </a:r>
            </a:p>
          </p:txBody>
        </p:sp>
      </p:grpSp>
      <p:grpSp>
        <p:nvGrpSpPr>
          <p:cNvPr id="12" name="Group 11">
            <a:extLst>
              <a:ext uri="{FF2B5EF4-FFF2-40B4-BE49-F238E27FC236}">
                <a16:creationId xmlns:a16="http://schemas.microsoft.com/office/drawing/2014/main" id="{C84E83BA-2DBD-D9C8-C4C6-65C8653DD414}"/>
              </a:ext>
            </a:extLst>
          </p:cNvPr>
          <p:cNvGrpSpPr/>
          <p:nvPr/>
        </p:nvGrpSpPr>
        <p:grpSpPr>
          <a:xfrm>
            <a:off x="9096368" y="2148626"/>
            <a:ext cx="2366387" cy="1481409"/>
            <a:chOff x="6834241" y="559271"/>
            <a:chExt cx="2092135" cy="1245175"/>
          </a:xfrm>
          <a:solidFill>
            <a:schemeClr val="accent1"/>
          </a:solidFill>
        </p:grpSpPr>
        <p:sp>
          <p:nvSpPr>
            <p:cNvPr id="13" name="Rectangle 12">
              <a:extLst>
                <a:ext uri="{FF2B5EF4-FFF2-40B4-BE49-F238E27FC236}">
                  <a16:creationId xmlns:a16="http://schemas.microsoft.com/office/drawing/2014/main" id="{B222E193-690E-69FA-9FBF-0FBD2F10E4BF}"/>
                </a:ext>
              </a:extLst>
            </p:cNvPr>
            <p:cNvSpPr/>
            <p:nvPr/>
          </p:nvSpPr>
          <p:spPr>
            <a:xfrm>
              <a:off x="6851083" y="559271"/>
              <a:ext cx="2075293" cy="1245175"/>
            </a:xfrm>
            <a:prstGeom prst="rect">
              <a:avLst/>
            </a:prstGeom>
            <a:grpFill/>
            <a:ln w="25400" cap="flat" cmpd="sng" algn="ctr">
              <a:solidFill>
                <a:sysClr val="window" lastClr="FFFFFF">
                  <a:hueOff val="0"/>
                  <a:satOff val="0"/>
                  <a:lumOff val="0"/>
                  <a:alphaOff val="0"/>
                </a:sysClr>
              </a:solidFill>
              <a:prstDash val="solid"/>
            </a:ln>
            <a:effectLst/>
          </p:spPr>
        </p:sp>
        <p:sp>
          <p:nvSpPr>
            <p:cNvPr id="14" name="Rectangle 13">
              <a:extLst>
                <a:ext uri="{FF2B5EF4-FFF2-40B4-BE49-F238E27FC236}">
                  <a16:creationId xmlns:a16="http://schemas.microsoft.com/office/drawing/2014/main" id="{56C2801B-D4CA-2090-F878-FAFEDE1A0586}"/>
                </a:ext>
              </a:extLst>
            </p:cNvPr>
            <p:cNvSpPr/>
            <p:nvPr/>
          </p:nvSpPr>
          <p:spPr>
            <a:xfrm>
              <a:off x="6834241" y="559271"/>
              <a:ext cx="2075293" cy="1245175"/>
            </a:xfrm>
            <a:prstGeom prst="rect">
              <a:avLst/>
            </a:prstGeom>
            <a:grpFill/>
            <a:ln>
              <a:noFill/>
            </a:ln>
            <a:effectLst/>
          </p:spPr>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ts val="0"/>
                </a:spcBef>
                <a:spcAft>
                  <a:spcPct val="35000"/>
                </a:spcAft>
                <a:buClrTx/>
                <a:buSzTx/>
                <a:buFontTx/>
                <a:buNone/>
                <a:tabLst/>
                <a:defRPr/>
              </a:pPr>
              <a:r>
                <a:rPr kumimoji="0" lang="en-AU" sz="1500" b="1" i="0" u="none" strike="noStrike" kern="1200" cap="none" spc="0" normalizeH="0" baseline="0" noProof="0" dirty="0">
                  <a:ln>
                    <a:noFill/>
                  </a:ln>
                  <a:solidFill>
                    <a:sysClr val="window" lastClr="FFFFFF"/>
                  </a:solidFill>
                  <a:effectLst/>
                  <a:uLnTx/>
                  <a:uFillTx/>
                  <a:latin typeface="Arial"/>
                  <a:ea typeface="+mn-ea"/>
                  <a:cs typeface="+mn-cs"/>
                </a:rPr>
                <a:t>Manage the</a:t>
              </a:r>
              <a:br>
                <a:rPr kumimoji="0" lang="en-AU" sz="1500" b="1" i="0" u="none" strike="noStrike" kern="1200" cap="none" spc="0" normalizeH="0" baseline="0" noProof="0" dirty="0">
                  <a:ln>
                    <a:noFill/>
                  </a:ln>
                  <a:solidFill>
                    <a:sysClr val="window" lastClr="FFFFFF"/>
                  </a:solidFill>
                  <a:effectLst/>
                  <a:uLnTx/>
                  <a:uFillTx/>
                  <a:latin typeface="Arial"/>
                  <a:ea typeface="+mn-ea"/>
                  <a:cs typeface="+mn-cs"/>
                </a:rPr>
              </a:br>
              <a:r>
                <a:rPr kumimoji="0" lang="en-AU" sz="1500" b="1" i="0" u="none" strike="noStrike" kern="1200" cap="none" spc="0" normalizeH="0" baseline="0" noProof="0" dirty="0">
                  <a:ln>
                    <a:noFill/>
                  </a:ln>
                  <a:solidFill>
                    <a:sysClr val="window" lastClr="FFFFFF"/>
                  </a:solidFill>
                  <a:effectLst/>
                  <a:uLnTx/>
                  <a:uFillTx/>
                  <a:latin typeface="Arial"/>
                  <a:ea typeface="+mn-ea"/>
                  <a:cs typeface="+mn-cs"/>
                </a:rPr>
                <a:t>day-to-day operations</a:t>
              </a:r>
              <a:br>
                <a:rPr kumimoji="0" lang="en-AU" sz="1500" b="1" i="0" u="none" strike="noStrike" kern="1200" cap="none" spc="0" normalizeH="0" baseline="0" noProof="0" dirty="0">
                  <a:ln>
                    <a:noFill/>
                  </a:ln>
                  <a:solidFill>
                    <a:sysClr val="window" lastClr="FFFFFF"/>
                  </a:solidFill>
                  <a:effectLst/>
                  <a:uLnTx/>
                  <a:uFillTx/>
                  <a:latin typeface="Arial"/>
                  <a:ea typeface="+mn-ea"/>
                  <a:cs typeface="+mn-cs"/>
                </a:rPr>
              </a:br>
              <a:r>
                <a:rPr kumimoji="0" lang="en-AU" sz="1500" b="1" i="0" u="none" strike="noStrike" kern="1200" cap="none" spc="0" normalizeH="0" baseline="0" noProof="0" dirty="0">
                  <a:ln>
                    <a:noFill/>
                  </a:ln>
                  <a:solidFill>
                    <a:sysClr val="window" lastClr="FFFFFF"/>
                  </a:solidFill>
                  <a:effectLst/>
                  <a:uLnTx/>
                  <a:uFillTx/>
                  <a:latin typeface="Arial"/>
                  <a:ea typeface="+mn-ea"/>
                  <a:cs typeface="+mn-cs"/>
                </a:rPr>
                <a:t>of the LG</a:t>
              </a:r>
            </a:p>
          </p:txBody>
        </p:sp>
      </p:grpSp>
      <p:grpSp>
        <p:nvGrpSpPr>
          <p:cNvPr id="15" name="Group 14">
            <a:extLst>
              <a:ext uri="{FF2B5EF4-FFF2-40B4-BE49-F238E27FC236}">
                <a16:creationId xmlns:a16="http://schemas.microsoft.com/office/drawing/2014/main" id="{D6D26B48-3CF9-709B-AA75-56D2E9C7FCCF}"/>
              </a:ext>
            </a:extLst>
          </p:cNvPr>
          <p:cNvGrpSpPr/>
          <p:nvPr/>
        </p:nvGrpSpPr>
        <p:grpSpPr>
          <a:xfrm>
            <a:off x="2049201" y="4039480"/>
            <a:ext cx="2347337" cy="1481409"/>
            <a:chOff x="1144027" y="2011976"/>
            <a:chExt cx="2075293" cy="1245175"/>
          </a:xfrm>
          <a:solidFill>
            <a:schemeClr val="accent1"/>
          </a:solidFill>
        </p:grpSpPr>
        <p:sp>
          <p:nvSpPr>
            <p:cNvPr id="16" name="Rectangle 15">
              <a:extLst>
                <a:ext uri="{FF2B5EF4-FFF2-40B4-BE49-F238E27FC236}">
                  <a16:creationId xmlns:a16="http://schemas.microsoft.com/office/drawing/2014/main" id="{A114590D-F222-325E-8A59-62BB00857F69}"/>
                </a:ext>
              </a:extLst>
            </p:cNvPr>
            <p:cNvSpPr/>
            <p:nvPr/>
          </p:nvSpPr>
          <p:spPr>
            <a:xfrm>
              <a:off x="1144027" y="2011976"/>
              <a:ext cx="2075293" cy="1245175"/>
            </a:xfrm>
            <a:prstGeom prst="rect">
              <a:avLst/>
            </a:prstGeom>
            <a:grpFill/>
            <a:ln w="25400" cap="flat" cmpd="sng" algn="ctr">
              <a:solidFill>
                <a:sysClr val="window" lastClr="FFFFFF">
                  <a:hueOff val="0"/>
                  <a:satOff val="0"/>
                  <a:lumOff val="0"/>
                  <a:alphaOff val="0"/>
                </a:sysClr>
              </a:solidFill>
              <a:prstDash val="solid"/>
            </a:ln>
            <a:effectLst/>
          </p:spPr>
        </p:sp>
        <p:sp>
          <p:nvSpPr>
            <p:cNvPr id="17" name="Rectangle 16">
              <a:extLst>
                <a:ext uri="{FF2B5EF4-FFF2-40B4-BE49-F238E27FC236}">
                  <a16:creationId xmlns:a16="http://schemas.microsoft.com/office/drawing/2014/main" id="{DC86B371-F2BE-57DF-15DA-6D65C27D6F19}"/>
                </a:ext>
              </a:extLst>
            </p:cNvPr>
            <p:cNvSpPr/>
            <p:nvPr/>
          </p:nvSpPr>
          <p:spPr>
            <a:xfrm>
              <a:off x="1144027" y="2011976"/>
              <a:ext cx="2075293" cy="1245175"/>
            </a:xfrm>
            <a:prstGeom prst="rect">
              <a:avLst/>
            </a:prstGeom>
            <a:grpFill/>
            <a:ln>
              <a:noFill/>
            </a:ln>
            <a:effectLst/>
          </p:spPr>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ts val="0"/>
                </a:spcBef>
                <a:spcAft>
                  <a:spcPct val="35000"/>
                </a:spcAft>
                <a:buClrTx/>
                <a:buSzTx/>
                <a:buFontTx/>
                <a:buNone/>
                <a:tabLst/>
                <a:defRPr/>
              </a:pPr>
              <a:r>
                <a:rPr kumimoji="0" lang="en-AU" sz="1500" b="1" i="0" u="none" strike="noStrike" kern="1200" cap="none" spc="0" normalizeH="0" baseline="0" noProof="0" dirty="0">
                  <a:ln>
                    <a:noFill/>
                  </a:ln>
                  <a:solidFill>
                    <a:sysClr val="window" lastClr="FFFFFF"/>
                  </a:solidFill>
                  <a:effectLst/>
                  <a:uLnTx/>
                  <a:uFillTx/>
                  <a:latin typeface="Arial"/>
                  <a:ea typeface="+mn-ea"/>
                  <a:cs typeface="+mn-cs"/>
                </a:rPr>
                <a:t>Liaise with</a:t>
              </a:r>
              <a:br>
                <a:rPr kumimoji="0" lang="en-AU" sz="1500" b="1" i="0" u="none" strike="noStrike" kern="1200" cap="none" spc="0" normalizeH="0" baseline="0" noProof="0" dirty="0">
                  <a:ln>
                    <a:noFill/>
                  </a:ln>
                  <a:solidFill>
                    <a:sysClr val="window" lastClr="FFFFFF"/>
                  </a:solidFill>
                  <a:effectLst/>
                  <a:uLnTx/>
                  <a:uFillTx/>
                  <a:latin typeface="Arial"/>
                  <a:ea typeface="+mn-ea"/>
                  <a:cs typeface="+mn-cs"/>
                </a:rPr>
              </a:br>
              <a:r>
                <a:rPr kumimoji="0" lang="en-AU" sz="1500" b="1" i="0" u="none" strike="noStrike" kern="1200" cap="none" spc="0" normalizeH="0" baseline="0" noProof="0" dirty="0">
                  <a:ln>
                    <a:noFill/>
                  </a:ln>
                  <a:solidFill>
                    <a:sysClr val="window" lastClr="FFFFFF"/>
                  </a:solidFill>
                  <a:effectLst/>
                  <a:uLnTx/>
                  <a:uFillTx/>
                  <a:latin typeface="Arial"/>
                  <a:ea typeface="+mn-ea"/>
                  <a:cs typeface="+mn-cs"/>
                </a:rPr>
                <a:t>Mayor or </a:t>
              </a:r>
              <a:r>
                <a:rPr kumimoji="0" lang="en-AU" sz="1500" b="1" i="0" u="none" strike="noStrike" kern="1200" cap="none" spc="0" normalizeH="0" baseline="0" noProof="0" dirty="0">
                  <a:ln>
                    <a:noFill/>
                  </a:ln>
                  <a:solidFill>
                    <a:prstClr val="white"/>
                  </a:solidFill>
                  <a:effectLst/>
                  <a:uLnTx/>
                  <a:uFillTx/>
                  <a:latin typeface="Arial"/>
                  <a:ea typeface="+mn-ea"/>
                  <a:cs typeface="+mn-cs"/>
                </a:rPr>
                <a:t>President</a:t>
              </a:r>
              <a:br>
                <a:rPr kumimoji="0" lang="en-AU" sz="1500" b="1" i="0" u="none" strike="noStrike" kern="1200" cap="none" spc="0" normalizeH="0" baseline="0" noProof="0" dirty="0">
                  <a:ln>
                    <a:noFill/>
                  </a:ln>
                  <a:solidFill>
                    <a:prstClr val="white"/>
                  </a:solidFill>
                  <a:effectLst/>
                  <a:uLnTx/>
                  <a:uFillTx/>
                  <a:latin typeface="Arial"/>
                  <a:ea typeface="+mn-ea"/>
                  <a:cs typeface="+mn-cs"/>
                </a:rPr>
              </a:br>
              <a:r>
                <a:rPr kumimoji="0" lang="en-AU" sz="1500" b="1" i="0" u="none" strike="noStrike" kern="1200" cap="none" spc="0" normalizeH="0" baseline="0" noProof="0" dirty="0">
                  <a:ln>
                    <a:noFill/>
                  </a:ln>
                  <a:solidFill>
                    <a:sysClr val="window" lastClr="FFFFFF"/>
                  </a:solidFill>
                  <a:effectLst/>
                  <a:uLnTx/>
                  <a:uFillTx/>
                  <a:latin typeface="Arial"/>
                  <a:ea typeface="+mn-ea"/>
                  <a:cs typeface="+mn-cs"/>
                </a:rPr>
                <a:t>on LG’s affairs and performance</a:t>
              </a:r>
            </a:p>
          </p:txBody>
        </p:sp>
      </p:grpSp>
      <p:grpSp>
        <p:nvGrpSpPr>
          <p:cNvPr id="18" name="Group 17">
            <a:extLst>
              <a:ext uri="{FF2B5EF4-FFF2-40B4-BE49-F238E27FC236}">
                <a16:creationId xmlns:a16="http://schemas.microsoft.com/office/drawing/2014/main" id="{41C9D04B-16E4-EEE2-FB9C-D848A66C943F}"/>
              </a:ext>
            </a:extLst>
          </p:cNvPr>
          <p:cNvGrpSpPr/>
          <p:nvPr/>
        </p:nvGrpSpPr>
        <p:grpSpPr>
          <a:xfrm>
            <a:off x="4922331" y="4039480"/>
            <a:ext cx="2347337" cy="1481409"/>
            <a:chOff x="3426849" y="2011976"/>
            <a:chExt cx="2075293" cy="1245175"/>
          </a:xfrm>
          <a:solidFill>
            <a:schemeClr val="accent1"/>
          </a:solidFill>
        </p:grpSpPr>
        <p:sp>
          <p:nvSpPr>
            <p:cNvPr id="19" name="Rectangle 18">
              <a:extLst>
                <a:ext uri="{FF2B5EF4-FFF2-40B4-BE49-F238E27FC236}">
                  <a16:creationId xmlns:a16="http://schemas.microsoft.com/office/drawing/2014/main" id="{4367D855-8D6B-556B-6FD9-008E0659C847}"/>
                </a:ext>
              </a:extLst>
            </p:cNvPr>
            <p:cNvSpPr/>
            <p:nvPr/>
          </p:nvSpPr>
          <p:spPr>
            <a:xfrm>
              <a:off x="3426849" y="2011976"/>
              <a:ext cx="2075293" cy="1245175"/>
            </a:xfrm>
            <a:prstGeom prst="rect">
              <a:avLst/>
            </a:prstGeom>
            <a:grpFill/>
            <a:ln w="25400" cap="flat" cmpd="sng" algn="ctr">
              <a:solidFill>
                <a:sysClr val="window" lastClr="FFFFFF">
                  <a:hueOff val="0"/>
                  <a:satOff val="0"/>
                  <a:lumOff val="0"/>
                  <a:alphaOff val="0"/>
                </a:sysClr>
              </a:solidFill>
              <a:prstDash val="solid"/>
            </a:ln>
            <a:effectLst/>
          </p:spPr>
        </p:sp>
        <p:sp>
          <p:nvSpPr>
            <p:cNvPr id="20" name="Rectangle 19">
              <a:extLst>
                <a:ext uri="{FF2B5EF4-FFF2-40B4-BE49-F238E27FC236}">
                  <a16:creationId xmlns:a16="http://schemas.microsoft.com/office/drawing/2014/main" id="{F41646B6-AEC1-805B-5318-39455A93E6FB}"/>
                </a:ext>
              </a:extLst>
            </p:cNvPr>
            <p:cNvSpPr/>
            <p:nvPr/>
          </p:nvSpPr>
          <p:spPr>
            <a:xfrm>
              <a:off x="3426849" y="2011976"/>
              <a:ext cx="2075293" cy="1245175"/>
            </a:xfrm>
            <a:prstGeom prst="rect">
              <a:avLst/>
            </a:prstGeom>
            <a:grpFill/>
            <a:ln>
              <a:noFill/>
            </a:ln>
            <a:effectLst/>
          </p:spPr>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ts val="0"/>
                </a:spcBef>
                <a:spcAft>
                  <a:spcPct val="35000"/>
                </a:spcAft>
                <a:buClrTx/>
                <a:buSzTx/>
                <a:buFontTx/>
                <a:buNone/>
                <a:tabLst/>
                <a:defRPr/>
              </a:pPr>
              <a:r>
                <a:rPr kumimoji="0" lang="en-AU" sz="1500" b="1" i="0" u="none" strike="noStrike" kern="1200" cap="none" spc="0" normalizeH="0" baseline="0" noProof="0" dirty="0">
                  <a:ln>
                    <a:noFill/>
                  </a:ln>
                  <a:solidFill>
                    <a:prstClr val="white"/>
                  </a:solidFill>
                  <a:effectLst/>
                  <a:uLnTx/>
                  <a:uFillTx/>
                  <a:latin typeface="Arial"/>
                  <a:ea typeface="+mn-ea"/>
                  <a:cs typeface="+mn-cs"/>
                </a:rPr>
                <a:t>Speak on behalf</a:t>
              </a:r>
              <a:br>
                <a:rPr kumimoji="0" lang="en-AU" sz="1500" b="1" i="0" u="none" strike="noStrike" kern="1200" cap="none" spc="0" normalizeH="0" baseline="0" noProof="0" dirty="0">
                  <a:ln>
                    <a:noFill/>
                  </a:ln>
                  <a:solidFill>
                    <a:prstClr val="white"/>
                  </a:solidFill>
                  <a:effectLst/>
                  <a:uLnTx/>
                  <a:uFillTx/>
                  <a:latin typeface="Arial"/>
                  <a:ea typeface="+mn-ea"/>
                  <a:cs typeface="+mn-cs"/>
                </a:rPr>
              </a:br>
              <a:r>
                <a:rPr kumimoji="0" lang="en-AU" sz="1500" b="1" i="0" u="none" strike="noStrike" kern="1200" cap="none" spc="0" normalizeH="0" baseline="0" noProof="0" dirty="0">
                  <a:ln>
                    <a:noFill/>
                  </a:ln>
                  <a:solidFill>
                    <a:prstClr val="white"/>
                  </a:solidFill>
                  <a:effectLst/>
                  <a:uLnTx/>
                  <a:uFillTx/>
                  <a:latin typeface="Arial"/>
                  <a:ea typeface="+mn-ea"/>
                  <a:cs typeface="+mn-cs"/>
                </a:rPr>
                <a:t> of the LG</a:t>
              </a:r>
              <a:br>
                <a:rPr kumimoji="0" lang="en-AU" sz="1500" b="1" i="0" u="none" strike="noStrike" kern="1200" cap="none" spc="0" normalizeH="0" baseline="0" noProof="0" dirty="0">
                  <a:ln>
                    <a:noFill/>
                  </a:ln>
                  <a:solidFill>
                    <a:prstClr val="white"/>
                  </a:solidFill>
                  <a:effectLst/>
                  <a:uLnTx/>
                  <a:uFillTx/>
                  <a:latin typeface="Arial"/>
                  <a:ea typeface="+mn-ea"/>
                  <a:cs typeface="+mn-cs"/>
                </a:rPr>
              </a:br>
              <a:r>
                <a:rPr kumimoji="0" lang="en-AU" sz="1500" b="1" i="0" u="none" strike="noStrike" kern="1200" cap="none" spc="0" normalizeH="0" baseline="0" noProof="0" dirty="0">
                  <a:ln>
                    <a:noFill/>
                  </a:ln>
                  <a:solidFill>
                    <a:prstClr val="white"/>
                  </a:solidFill>
                  <a:effectLst/>
                  <a:uLnTx/>
                  <a:uFillTx/>
                  <a:latin typeface="Arial"/>
                  <a:ea typeface="+mn-ea"/>
                  <a:cs typeface="+mn-cs"/>
                </a:rPr>
                <a:t>with the consent of Mayor or President</a:t>
              </a:r>
            </a:p>
          </p:txBody>
        </p:sp>
      </p:grpSp>
      <p:grpSp>
        <p:nvGrpSpPr>
          <p:cNvPr id="21" name="Group 20">
            <a:extLst>
              <a:ext uri="{FF2B5EF4-FFF2-40B4-BE49-F238E27FC236}">
                <a16:creationId xmlns:a16="http://schemas.microsoft.com/office/drawing/2014/main" id="{E7EAFABD-6AFC-BD2F-0E3C-491D7C28CA7C}"/>
              </a:ext>
            </a:extLst>
          </p:cNvPr>
          <p:cNvGrpSpPr/>
          <p:nvPr/>
        </p:nvGrpSpPr>
        <p:grpSpPr>
          <a:xfrm>
            <a:off x="7795461" y="4039480"/>
            <a:ext cx="2347337" cy="1481409"/>
            <a:chOff x="5709671" y="2011976"/>
            <a:chExt cx="2075293" cy="1245175"/>
          </a:xfrm>
          <a:solidFill>
            <a:schemeClr val="accent1"/>
          </a:solidFill>
        </p:grpSpPr>
        <p:sp>
          <p:nvSpPr>
            <p:cNvPr id="22" name="Rectangle 21">
              <a:extLst>
                <a:ext uri="{FF2B5EF4-FFF2-40B4-BE49-F238E27FC236}">
                  <a16:creationId xmlns:a16="http://schemas.microsoft.com/office/drawing/2014/main" id="{6CACF477-499A-57B0-DE5D-CEF0FFBF9F65}"/>
                </a:ext>
              </a:extLst>
            </p:cNvPr>
            <p:cNvSpPr/>
            <p:nvPr/>
          </p:nvSpPr>
          <p:spPr>
            <a:xfrm>
              <a:off x="5709671" y="2011976"/>
              <a:ext cx="2075293" cy="1245175"/>
            </a:xfrm>
            <a:prstGeom prst="rect">
              <a:avLst/>
            </a:prstGeom>
            <a:grpFill/>
            <a:ln w="25400" cap="flat" cmpd="sng" algn="ctr">
              <a:solidFill>
                <a:sysClr val="window" lastClr="FFFFFF">
                  <a:hueOff val="0"/>
                  <a:satOff val="0"/>
                  <a:lumOff val="0"/>
                  <a:alphaOff val="0"/>
                </a:sysClr>
              </a:solidFill>
              <a:prstDash val="solid"/>
            </a:ln>
            <a:effectLst/>
          </p:spPr>
        </p:sp>
        <p:sp>
          <p:nvSpPr>
            <p:cNvPr id="23" name="Rectangle 22">
              <a:extLst>
                <a:ext uri="{FF2B5EF4-FFF2-40B4-BE49-F238E27FC236}">
                  <a16:creationId xmlns:a16="http://schemas.microsoft.com/office/drawing/2014/main" id="{D901A4A3-239A-4F41-29C4-897DA02D73E9}"/>
                </a:ext>
              </a:extLst>
            </p:cNvPr>
            <p:cNvSpPr/>
            <p:nvPr/>
          </p:nvSpPr>
          <p:spPr>
            <a:xfrm>
              <a:off x="5709671" y="2011976"/>
              <a:ext cx="2075293" cy="1245175"/>
            </a:xfrm>
            <a:prstGeom prst="rect">
              <a:avLst/>
            </a:prstGeom>
            <a:grpFill/>
            <a:ln>
              <a:noFill/>
            </a:ln>
            <a:effectLst/>
          </p:spPr>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ts val="0"/>
                </a:spcBef>
                <a:spcAft>
                  <a:spcPct val="35000"/>
                </a:spcAft>
                <a:buClrTx/>
                <a:buSzTx/>
                <a:buFontTx/>
                <a:buNone/>
                <a:tabLst/>
                <a:defRPr/>
              </a:pPr>
              <a:r>
                <a:rPr kumimoji="0" lang="en-AU" sz="1500" b="1" i="0" u="none" strike="noStrike" kern="1200" cap="none" spc="0" normalizeH="0" baseline="0" noProof="0" dirty="0">
                  <a:ln>
                    <a:noFill/>
                  </a:ln>
                  <a:solidFill>
                    <a:sysClr val="window" lastClr="FFFFFF"/>
                  </a:solidFill>
                  <a:effectLst/>
                  <a:uLnTx/>
                  <a:uFillTx/>
                  <a:latin typeface="Arial"/>
                  <a:ea typeface="+mn-ea"/>
                  <a:cs typeface="+mn-cs"/>
                </a:rPr>
                <a:t>Employment, management supervision, dismissal of employees</a:t>
              </a:r>
            </a:p>
          </p:txBody>
        </p:sp>
      </p:grpSp>
      <p:grpSp>
        <p:nvGrpSpPr>
          <p:cNvPr id="24" name="Group 23">
            <a:extLst>
              <a:ext uri="{FF2B5EF4-FFF2-40B4-BE49-F238E27FC236}">
                <a16:creationId xmlns:a16="http://schemas.microsoft.com/office/drawing/2014/main" id="{A13C82F5-7141-07C8-1B7E-19DA4CCE1AE0}"/>
              </a:ext>
            </a:extLst>
          </p:cNvPr>
          <p:cNvGrpSpPr/>
          <p:nvPr/>
        </p:nvGrpSpPr>
        <p:grpSpPr>
          <a:xfrm>
            <a:off x="6318892" y="2148626"/>
            <a:ext cx="2347337" cy="1481409"/>
            <a:chOff x="4568260" y="559271"/>
            <a:chExt cx="2075293" cy="1245175"/>
          </a:xfrm>
          <a:solidFill>
            <a:schemeClr val="accent1"/>
          </a:solidFill>
        </p:grpSpPr>
        <p:sp>
          <p:nvSpPr>
            <p:cNvPr id="25" name="Rectangle 24">
              <a:extLst>
                <a:ext uri="{FF2B5EF4-FFF2-40B4-BE49-F238E27FC236}">
                  <a16:creationId xmlns:a16="http://schemas.microsoft.com/office/drawing/2014/main" id="{7684E9CB-3359-6C84-E2DC-EBE39CBD3F91}"/>
                </a:ext>
              </a:extLst>
            </p:cNvPr>
            <p:cNvSpPr/>
            <p:nvPr/>
          </p:nvSpPr>
          <p:spPr>
            <a:xfrm>
              <a:off x="4568260" y="559271"/>
              <a:ext cx="2075293" cy="1245175"/>
            </a:xfrm>
            <a:prstGeom prst="rect">
              <a:avLst/>
            </a:prstGeom>
            <a:grpFill/>
            <a:ln w="25400" cap="flat" cmpd="sng" algn="ctr">
              <a:solidFill>
                <a:sysClr val="window" lastClr="FFFFFF">
                  <a:hueOff val="0"/>
                  <a:satOff val="0"/>
                  <a:lumOff val="0"/>
                  <a:alphaOff val="0"/>
                </a:sysClr>
              </a:solidFill>
              <a:prstDash val="solid"/>
            </a:ln>
            <a:effectLst/>
          </p:spPr>
        </p:sp>
        <p:sp>
          <p:nvSpPr>
            <p:cNvPr id="26" name="Rectangle 25">
              <a:extLst>
                <a:ext uri="{FF2B5EF4-FFF2-40B4-BE49-F238E27FC236}">
                  <a16:creationId xmlns:a16="http://schemas.microsoft.com/office/drawing/2014/main" id="{E0B6C7B5-6880-6ACC-2D84-9156FB42DE95}"/>
                </a:ext>
              </a:extLst>
            </p:cNvPr>
            <p:cNvSpPr/>
            <p:nvPr/>
          </p:nvSpPr>
          <p:spPr>
            <a:xfrm>
              <a:off x="4568260" y="559271"/>
              <a:ext cx="2075293" cy="1245175"/>
            </a:xfrm>
            <a:prstGeom prst="rect">
              <a:avLst/>
            </a:prstGeom>
            <a:grpFill/>
            <a:ln>
              <a:noFill/>
            </a:ln>
            <a:effectLst/>
          </p:spPr>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ts val="0"/>
                </a:spcBef>
                <a:spcAft>
                  <a:spcPct val="35000"/>
                </a:spcAft>
                <a:buClrTx/>
                <a:buSzTx/>
                <a:buFontTx/>
                <a:buNone/>
                <a:tabLst/>
                <a:defRPr/>
              </a:pPr>
              <a:r>
                <a:rPr kumimoji="0" lang="en-AU" sz="1500" b="1" i="0" u="none" strike="noStrike" kern="1200" cap="none" spc="0" normalizeH="0" baseline="0" noProof="0" dirty="0">
                  <a:ln>
                    <a:noFill/>
                  </a:ln>
                  <a:solidFill>
                    <a:prstClr val="white"/>
                  </a:solidFill>
                  <a:effectLst/>
                  <a:uLnTx/>
                  <a:uFillTx/>
                  <a:latin typeface="Arial"/>
                  <a:ea typeface="+mn-ea"/>
                  <a:cs typeface="+mn-cs"/>
                </a:rPr>
                <a:t>Implement</a:t>
              </a:r>
              <a:br>
                <a:rPr kumimoji="0" lang="en-AU" sz="1500" b="1" i="0" u="none" strike="noStrike" kern="1200" cap="none" spc="0" normalizeH="0" baseline="0" noProof="0" dirty="0">
                  <a:ln>
                    <a:noFill/>
                  </a:ln>
                  <a:solidFill>
                    <a:prstClr val="white"/>
                  </a:solidFill>
                  <a:effectLst/>
                  <a:uLnTx/>
                  <a:uFillTx/>
                  <a:latin typeface="Arial"/>
                  <a:ea typeface="+mn-ea"/>
                  <a:cs typeface="+mn-cs"/>
                </a:rPr>
              </a:br>
              <a:r>
                <a:rPr kumimoji="0" lang="en-AU" sz="1500" b="1" i="0" u="none" strike="noStrike" kern="1200" cap="none" spc="0" normalizeH="0" baseline="0" noProof="0" dirty="0">
                  <a:ln>
                    <a:noFill/>
                  </a:ln>
                  <a:solidFill>
                    <a:prstClr val="white"/>
                  </a:solidFill>
                  <a:effectLst/>
                  <a:uLnTx/>
                  <a:uFillTx/>
                  <a:latin typeface="Arial"/>
                  <a:ea typeface="+mn-ea"/>
                  <a:cs typeface="+mn-cs"/>
                </a:rPr>
                <a:t>Council decisions</a:t>
              </a:r>
            </a:p>
          </p:txBody>
        </p:sp>
      </p:grpSp>
    </p:spTree>
    <p:extLst>
      <p:ext uri="{BB962C8B-B14F-4D97-AF65-F5344CB8AC3E}">
        <p14:creationId xmlns:p14="http://schemas.microsoft.com/office/powerpoint/2010/main" val="322566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5">
            <a:extLst>
              <a:ext uri="{FF2B5EF4-FFF2-40B4-BE49-F238E27FC236}">
                <a16:creationId xmlns:a16="http://schemas.microsoft.com/office/drawing/2014/main" id="{F8BC4B25-E35B-05ED-58B5-0E1A09A57AC5}"/>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2474" b="12474"/>
          <a:stretch>
            <a:fillRect/>
          </a:stretch>
        </p:blipFill>
        <p:spPr>
          <a:xfrm>
            <a:off x="0" y="0"/>
            <a:ext cx="12192000" cy="6858000"/>
          </a:xfrm>
        </p:spPr>
      </p:pic>
      <p:pic>
        <p:nvPicPr>
          <p:cNvPr id="14" name="Picture 13" descr="Shape, arrow&#10;&#10;Description automatically generated">
            <a:extLst>
              <a:ext uri="{FF2B5EF4-FFF2-40B4-BE49-F238E27FC236}">
                <a16:creationId xmlns:a16="http://schemas.microsoft.com/office/drawing/2014/main" id="{644358E5-33CA-152F-F0ED-132BCECD43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1204" y="3168544"/>
            <a:ext cx="3690795" cy="3690795"/>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25AA5FA9-763F-3A85-0565-BC86E764E8E3}"/>
              </a:ext>
            </a:extLst>
          </p:cNvPr>
          <p:cNvPicPr>
            <a:picLocks noChangeAspect="1"/>
          </p:cNvPicPr>
          <p:nvPr/>
        </p:nvPicPr>
        <p:blipFill rotWithShape="1">
          <a:blip r:embed="rId5">
            <a:extLst>
              <a:ext uri="{28A0092B-C50C-407E-A947-70E740481C1C}">
                <a14:useLocalDpi xmlns:a14="http://schemas.microsoft.com/office/drawing/2010/main" val="0"/>
              </a:ext>
            </a:extLst>
          </a:blip>
          <a:srcRect l="26342" r="1184"/>
          <a:stretch/>
        </p:blipFill>
        <p:spPr>
          <a:xfrm>
            <a:off x="0" y="-2680"/>
            <a:ext cx="8836182" cy="6860680"/>
          </a:xfrm>
          <a:prstGeom prst="rect">
            <a:avLst/>
          </a:prstGeom>
        </p:spPr>
      </p:pic>
      <p:sp>
        <p:nvSpPr>
          <p:cNvPr id="3" name="Title 2">
            <a:extLst>
              <a:ext uri="{FF2B5EF4-FFF2-40B4-BE49-F238E27FC236}">
                <a16:creationId xmlns:a16="http://schemas.microsoft.com/office/drawing/2014/main" id="{C4DD2C84-089B-971F-277B-513B73DE30C4}"/>
              </a:ext>
            </a:extLst>
          </p:cNvPr>
          <p:cNvSpPr>
            <a:spLocks noGrp="1"/>
          </p:cNvSpPr>
          <p:nvPr>
            <p:ph type="title"/>
          </p:nvPr>
        </p:nvSpPr>
        <p:spPr>
          <a:xfrm>
            <a:off x="0" y="3427660"/>
            <a:ext cx="7125424" cy="1822407"/>
          </a:xfrm>
        </p:spPr>
        <p:txBody>
          <a:bodyPr>
            <a:normAutofit/>
          </a:bodyPr>
          <a:lstStyle/>
          <a:p>
            <a:r>
              <a:rPr lang="en-AU" sz="4000" dirty="0">
                <a:solidFill>
                  <a:schemeClr val="accent4"/>
                </a:solidFill>
              </a:rPr>
              <a:t>Cr Karen </a:t>
            </a:r>
            <a:r>
              <a:rPr lang="en-AU" sz="4000" dirty="0" err="1">
                <a:solidFill>
                  <a:schemeClr val="accent4"/>
                </a:solidFill>
              </a:rPr>
              <a:t>Chappel</a:t>
            </a:r>
            <a:r>
              <a:rPr lang="en-AU" sz="4000" dirty="0">
                <a:solidFill>
                  <a:schemeClr val="accent4"/>
                </a:solidFill>
              </a:rPr>
              <a:t>, AM JP</a:t>
            </a:r>
            <a:br>
              <a:rPr lang="en-AU" sz="3300" dirty="0"/>
            </a:br>
            <a:r>
              <a:rPr lang="en-AU" sz="3300" dirty="0"/>
              <a:t>WA Local Government Association President</a:t>
            </a:r>
          </a:p>
        </p:txBody>
      </p:sp>
      <p:pic>
        <p:nvPicPr>
          <p:cNvPr id="6" name="Picture 5" descr="Shape&#10;&#10;Description automatically generated with medium confidence">
            <a:extLst>
              <a:ext uri="{FF2B5EF4-FFF2-40B4-BE49-F238E27FC236}">
                <a16:creationId xmlns:a16="http://schemas.microsoft.com/office/drawing/2014/main" id="{EF2BC494-76AD-22DA-C69B-AB19BE0E7B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4773" y="1327816"/>
            <a:ext cx="3829509" cy="2914400"/>
          </a:xfrm>
          <a:prstGeom prst="rect">
            <a:avLst/>
          </a:prstGeom>
        </p:spPr>
      </p:pic>
      <p:sp>
        <p:nvSpPr>
          <p:cNvPr id="11" name="TextBox 10">
            <a:extLst>
              <a:ext uri="{FF2B5EF4-FFF2-40B4-BE49-F238E27FC236}">
                <a16:creationId xmlns:a16="http://schemas.microsoft.com/office/drawing/2014/main" id="{703C24B1-A9D8-9CCC-908A-236C7A9571EE}"/>
              </a:ext>
            </a:extLst>
          </p:cNvPr>
          <p:cNvSpPr txBox="1"/>
          <p:nvPr/>
        </p:nvSpPr>
        <p:spPr>
          <a:xfrm>
            <a:off x="0" y="5449508"/>
            <a:ext cx="8223250" cy="892552"/>
          </a:xfrm>
          <a:prstGeom prst="rect">
            <a:avLst/>
          </a:prstGeom>
          <a:noFill/>
        </p:spPr>
        <p:txBody>
          <a:bodyPr wrap="square">
            <a:spAutoFit/>
          </a:bodyPr>
          <a:lstStyle/>
          <a:p>
            <a:r>
              <a:rPr lang="en-US" sz="2600" b="1" dirty="0">
                <a:solidFill>
                  <a:srgbClr val="FFC000"/>
                </a:solidFill>
                <a:latin typeface="+mj-lt"/>
              </a:rPr>
              <a:t>The importance of being an Elected Member in our communities</a:t>
            </a:r>
          </a:p>
        </p:txBody>
      </p:sp>
    </p:spTree>
    <p:extLst>
      <p:ext uri="{BB962C8B-B14F-4D97-AF65-F5344CB8AC3E}">
        <p14:creationId xmlns:p14="http://schemas.microsoft.com/office/powerpoint/2010/main" val="29661266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D5EF1C-1F2B-EC05-905E-35C451E5D5AD}"/>
              </a:ext>
            </a:extLst>
          </p:cNvPr>
          <p:cNvSpPr>
            <a:spLocks noGrp="1"/>
          </p:cNvSpPr>
          <p:nvPr>
            <p:ph type="body" sz="quarter" idx="37"/>
          </p:nvPr>
        </p:nvSpPr>
        <p:spPr>
          <a:xfrm>
            <a:off x="3763168" y="1134073"/>
            <a:ext cx="4665663" cy="574675"/>
          </a:xfrm>
        </p:spPr>
        <p:txBody>
          <a:bodyPr>
            <a:normAutofit/>
          </a:bodyPr>
          <a:lstStyle/>
          <a:p>
            <a:pPr algn="ctr"/>
            <a:r>
              <a:rPr lang="en-US" dirty="0"/>
              <a:t>Separate Powers</a:t>
            </a:r>
            <a:endParaRPr lang="en-US" b="0" i="1" dirty="0"/>
          </a:p>
        </p:txBody>
      </p:sp>
      <p:cxnSp>
        <p:nvCxnSpPr>
          <p:cNvPr id="15" name="Straight Connector 14">
            <a:extLst>
              <a:ext uri="{FF2B5EF4-FFF2-40B4-BE49-F238E27FC236}">
                <a16:creationId xmlns:a16="http://schemas.microsoft.com/office/drawing/2014/main" id="{06B8CDEE-01D3-356D-B3D4-2190DAD61163}"/>
              </a:ext>
            </a:extLst>
          </p:cNvPr>
          <p:cNvCxnSpPr>
            <a:cxnSpLocks/>
          </p:cNvCxnSpPr>
          <p:nvPr/>
        </p:nvCxnSpPr>
        <p:spPr>
          <a:xfrm>
            <a:off x="4467534" y="1705237"/>
            <a:ext cx="3256931"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9" name="Rectangle 8">
            <a:extLst>
              <a:ext uri="{FF2B5EF4-FFF2-40B4-BE49-F238E27FC236}">
                <a16:creationId xmlns:a16="http://schemas.microsoft.com/office/drawing/2014/main" id="{A7F768AE-F980-D1B9-DEAD-7D5EA22FA78F}"/>
              </a:ext>
            </a:extLst>
          </p:cNvPr>
          <p:cNvSpPr/>
          <p:nvPr/>
        </p:nvSpPr>
        <p:spPr>
          <a:xfrm>
            <a:off x="885825" y="2181225"/>
            <a:ext cx="4257708" cy="40957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2" name="Picture 1">
            <a:extLst>
              <a:ext uri="{FF2B5EF4-FFF2-40B4-BE49-F238E27FC236}">
                <a16:creationId xmlns:a16="http://schemas.microsoft.com/office/drawing/2014/main" id="{F6A989D5-E777-758C-0B70-5D40564C38EE}"/>
              </a:ext>
            </a:extLst>
          </p:cNvPr>
          <p:cNvPicPr>
            <a:picLocks noChangeAspect="1"/>
          </p:cNvPicPr>
          <p:nvPr/>
        </p:nvPicPr>
        <p:blipFill>
          <a:blip r:embed="rId3"/>
          <a:stretch>
            <a:fillRect/>
          </a:stretch>
        </p:blipFill>
        <p:spPr>
          <a:xfrm>
            <a:off x="2102497" y="3732769"/>
            <a:ext cx="7809413" cy="2878695"/>
          </a:xfrm>
          <a:prstGeom prst="rect">
            <a:avLst/>
          </a:prstGeom>
        </p:spPr>
      </p:pic>
      <p:sp>
        <p:nvSpPr>
          <p:cNvPr id="4" name="TextBox 3">
            <a:extLst>
              <a:ext uri="{FF2B5EF4-FFF2-40B4-BE49-F238E27FC236}">
                <a16:creationId xmlns:a16="http://schemas.microsoft.com/office/drawing/2014/main" id="{31816288-9829-2476-D76E-219563C02740}"/>
              </a:ext>
            </a:extLst>
          </p:cNvPr>
          <p:cNvSpPr txBox="1"/>
          <p:nvPr/>
        </p:nvSpPr>
        <p:spPr>
          <a:xfrm>
            <a:off x="2011735" y="3234613"/>
            <a:ext cx="25202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Council</a:t>
            </a:r>
          </a:p>
        </p:txBody>
      </p:sp>
      <p:sp>
        <p:nvSpPr>
          <p:cNvPr id="5" name="TextBox 4">
            <a:extLst>
              <a:ext uri="{FF2B5EF4-FFF2-40B4-BE49-F238E27FC236}">
                <a16:creationId xmlns:a16="http://schemas.microsoft.com/office/drawing/2014/main" id="{E642A953-152A-81B5-693A-ECDDDAD4F2DD}"/>
              </a:ext>
            </a:extLst>
          </p:cNvPr>
          <p:cNvSpPr txBox="1"/>
          <p:nvPr/>
        </p:nvSpPr>
        <p:spPr>
          <a:xfrm>
            <a:off x="7451124" y="3234613"/>
            <a:ext cx="25202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CEO</a:t>
            </a:r>
          </a:p>
        </p:txBody>
      </p:sp>
      <p:sp>
        <p:nvSpPr>
          <p:cNvPr id="6" name="Rectangle 5">
            <a:extLst>
              <a:ext uri="{FF2B5EF4-FFF2-40B4-BE49-F238E27FC236}">
                <a16:creationId xmlns:a16="http://schemas.microsoft.com/office/drawing/2014/main" id="{50FAC547-532A-4AE3-D84E-90662142F95F}"/>
              </a:ext>
            </a:extLst>
          </p:cNvPr>
          <p:cNvSpPr/>
          <p:nvPr/>
        </p:nvSpPr>
        <p:spPr>
          <a:xfrm>
            <a:off x="3271875" y="1877991"/>
            <a:ext cx="5832648" cy="1245175"/>
          </a:xfrm>
          <a:prstGeom prst="rect">
            <a:avLst/>
          </a:prstGeom>
          <a:solidFill>
            <a:schemeClr val="tx2">
              <a:lumMod val="40000"/>
              <a:lumOff val="60000"/>
            </a:schemeClr>
          </a:solidFill>
          <a:ln>
            <a:noFill/>
          </a:ln>
          <a:effectLst/>
        </p:spPr>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AU"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Local Government</a:t>
            </a:r>
          </a:p>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AU"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Body Corporate</a:t>
            </a:r>
          </a:p>
        </p:txBody>
      </p:sp>
      <p:sp>
        <p:nvSpPr>
          <p:cNvPr id="7" name="Right Arrow 2">
            <a:extLst>
              <a:ext uri="{FF2B5EF4-FFF2-40B4-BE49-F238E27FC236}">
                <a16:creationId xmlns:a16="http://schemas.microsoft.com/office/drawing/2014/main" id="{E3CF9D30-5167-79ED-3A87-6F392166A501}"/>
              </a:ext>
            </a:extLst>
          </p:cNvPr>
          <p:cNvSpPr/>
          <p:nvPr/>
        </p:nvSpPr>
        <p:spPr>
          <a:xfrm rot="19281581">
            <a:off x="4387999" y="3234613"/>
            <a:ext cx="576064" cy="36205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Right Arrow 12">
            <a:extLst>
              <a:ext uri="{FF2B5EF4-FFF2-40B4-BE49-F238E27FC236}">
                <a16:creationId xmlns:a16="http://schemas.microsoft.com/office/drawing/2014/main" id="{058356D1-A676-2D50-9BDD-ACD921D71853}"/>
              </a:ext>
            </a:extLst>
          </p:cNvPr>
          <p:cNvSpPr/>
          <p:nvPr/>
        </p:nvSpPr>
        <p:spPr>
          <a:xfrm rot="13341247">
            <a:off x="7172141" y="3204984"/>
            <a:ext cx="557966" cy="39083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85117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1FD7268-CBFF-765C-0FC1-36ADF87BC39E}"/>
              </a:ext>
            </a:extLst>
          </p:cNvPr>
          <p:cNvSpPr txBox="1">
            <a:spLocks/>
          </p:cNvSpPr>
          <p:nvPr/>
        </p:nvSpPr>
        <p:spPr>
          <a:xfrm>
            <a:off x="3700756" y="1034123"/>
            <a:ext cx="5928951" cy="574675"/>
          </a:xfrm>
          <a:prstGeom prst="rect">
            <a:avLst/>
          </a:prstGeom>
        </p:spPr>
        <p:txBody>
          <a:bodyPr vert="horz" lIns="91440" tIns="45720" rIns="91440" bIns="45720" rtlCol="0">
            <a:normAutofit/>
          </a:bodyPr>
          <a:lstStyle>
            <a:lvl1pPr marL="0" indent="0" algn="l" defTabSz="914400" rtl="0" eaLnBrk="1" latinLnBrk="0" hangingPunct="1">
              <a:lnSpc>
                <a:spcPct val="79000"/>
              </a:lnSpc>
              <a:spcBef>
                <a:spcPts val="1000"/>
              </a:spcBef>
              <a:buFont typeface="Arial" panose="020B0604020202020204" pitchFamily="34" charset="0"/>
              <a:buNone/>
              <a:defRPr sz="3600" b="1" kern="1200">
                <a:solidFill>
                  <a:schemeClr val="accent1"/>
                </a:solidFill>
                <a:latin typeface="+mj-lt"/>
                <a:ea typeface="+mn-ea"/>
                <a:cs typeface="+mn-cs"/>
              </a:defRPr>
            </a:lvl1pPr>
            <a:lvl2pPr marL="457200" indent="0" algn="l" defTabSz="914400" rtl="0" eaLnBrk="1" latinLnBrk="0" hangingPunct="1">
              <a:lnSpc>
                <a:spcPct val="79000"/>
              </a:lnSpc>
              <a:spcBef>
                <a:spcPts val="500"/>
              </a:spcBef>
              <a:buFont typeface="Arial" panose="020B0604020202020204" pitchFamily="34" charset="0"/>
              <a:buNone/>
              <a:defRPr sz="1800" kern="1200">
                <a:solidFill>
                  <a:schemeClr val="accent1"/>
                </a:solidFill>
                <a:latin typeface="+mj-lt"/>
                <a:ea typeface="+mn-ea"/>
                <a:cs typeface="+mn-cs"/>
              </a:defRPr>
            </a:lvl2pPr>
            <a:lvl3pPr marL="914400" indent="0" algn="l" defTabSz="914400" rtl="0" eaLnBrk="1" latinLnBrk="0" hangingPunct="1">
              <a:lnSpc>
                <a:spcPct val="79000"/>
              </a:lnSpc>
              <a:spcBef>
                <a:spcPts val="500"/>
              </a:spcBef>
              <a:buFont typeface="Arial" panose="020B0604020202020204" pitchFamily="34" charset="0"/>
              <a:buNone/>
              <a:defRPr sz="1600" kern="1200">
                <a:solidFill>
                  <a:schemeClr val="accent1"/>
                </a:solidFill>
                <a:latin typeface="+mj-lt"/>
                <a:ea typeface="+mn-ea"/>
                <a:cs typeface="+mn-cs"/>
              </a:defRPr>
            </a:lvl3pPr>
            <a:lvl4pPr marL="13716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j-lt"/>
                <a:ea typeface="+mn-ea"/>
                <a:cs typeface="+mn-cs"/>
              </a:defRPr>
            </a:lvl4pPr>
            <a:lvl5pPr marL="18288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79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42C47"/>
                </a:solidFill>
                <a:effectLst/>
                <a:uLnTx/>
                <a:uFillTx/>
                <a:latin typeface="Arial Narrow"/>
                <a:ea typeface="+mn-ea"/>
                <a:cs typeface="+mn-cs"/>
              </a:rPr>
              <a:t>Playing your role on Council</a:t>
            </a:r>
            <a:endParaRPr kumimoji="0" lang="en-US" sz="3600" b="0" i="1" u="none" strike="noStrike" kern="1200" cap="none" spc="0" normalizeH="0" baseline="0" noProof="0" dirty="0">
              <a:ln>
                <a:noFill/>
              </a:ln>
              <a:solidFill>
                <a:srgbClr val="042C47"/>
              </a:solidFill>
              <a:effectLst/>
              <a:uLnTx/>
              <a:uFillTx/>
              <a:latin typeface="Arial Narrow"/>
              <a:ea typeface="+mn-ea"/>
              <a:cs typeface="+mn-cs"/>
            </a:endParaRPr>
          </a:p>
        </p:txBody>
      </p:sp>
      <p:sp>
        <p:nvSpPr>
          <p:cNvPr id="4" name="TextBox 3">
            <a:extLst>
              <a:ext uri="{FF2B5EF4-FFF2-40B4-BE49-F238E27FC236}">
                <a16:creationId xmlns:a16="http://schemas.microsoft.com/office/drawing/2014/main" id="{478B51B9-A95A-A218-2846-91DE20899C8B}"/>
              </a:ext>
            </a:extLst>
          </p:cNvPr>
          <p:cNvSpPr txBox="1"/>
          <p:nvPr/>
        </p:nvSpPr>
        <p:spPr>
          <a:xfrm>
            <a:off x="4537100" y="1937793"/>
            <a:ext cx="3528392" cy="4271644"/>
          </a:xfrm>
          <a:prstGeom prst="rect">
            <a:avLst/>
          </a:prstGeom>
          <a:solidFill>
            <a:sysClr val="window" lastClr="FFFFFF"/>
          </a:solidFill>
          <a:effectLst>
            <a:outerShdw blurRad="63500" sx="102000" sy="102000" algn="ctr" rotWithShape="0">
              <a:prstClr val="black">
                <a:alpha val="40000"/>
              </a:prstClr>
            </a:outerShdw>
          </a:effectLst>
        </p:spPr>
        <p:txBody>
          <a:bodyPr wrap="square" lIns="135000" tIns="54000" rIns="135000" bIns="54000" rtlCol="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AU" sz="1400" b="0" i="0" u="none" strike="noStrike" kern="0" cap="none" spc="0" normalizeH="0" baseline="0" noProof="0" dirty="0">
                <a:ln>
                  <a:noFill/>
                </a:ln>
                <a:solidFill>
                  <a:prstClr val="black"/>
                </a:solidFill>
                <a:effectLst/>
                <a:uLnTx/>
                <a:uFillTx/>
                <a:latin typeface="TT5EEo00"/>
                <a:ea typeface="+mn-ea"/>
                <a:cs typeface="+mn-cs"/>
              </a:rPr>
              <a:t>A councillor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dirty="0">
              <a:ln>
                <a:noFill/>
              </a:ln>
              <a:solidFill>
                <a:prstClr val="black"/>
              </a:solidFill>
              <a:effectLst/>
              <a:uLnTx/>
              <a:uFillTx/>
              <a:latin typeface="TT5EEo0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AU" sz="1400" b="0" i="0" u="none" strike="noStrike" kern="0" cap="none" spc="0" normalizeH="0" baseline="0" noProof="0" dirty="0">
                <a:ln>
                  <a:noFill/>
                </a:ln>
                <a:solidFill>
                  <a:prstClr val="black"/>
                </a:solidFill>
                <a:effectLst/>
                <a:uLnTx/>
                <a:uFillTx/>
                <a:latin typeface="TT5EEo00"/>
                <a:ea typeface="+mn-ea"/>
                <a:cs typeface="+mn-cs"/>
              </a:rPr>
              <a:t>(a) represents the interests of electors, ratepayers and residents of the district; and</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dirty="0">
              <a:ln>
                <a:noFill/>
              </a:ln>
              <a:solidFill>
                <a:prstClr val="black"/>
              </a:solidFill>
              <a:effectLst/>
              <a:uLnTx/>
              <a:uFillTx/>
              <a:latin typeface="TT5EEo0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AU" sz="1400" b="0" i="0" u="none" strike="noStrike" kern="0" cap="none" spc="0" normalizeH="0" baseline="0" noProof="0" dirty="0">
                <a:ln>
                  <a:noFill/>
                </a:ln>
                <a:solidFill>
                  <a:prstClr val="black"/>
                </a:solidFill>
                <a:effectLst/>
                <a:uLnTx/>
                <a:uFillTx/>
                <a:latin typeface="TT5EEo00"/>
                <a:ea typeface="+mn-ea"/>
                <a:cs typeface="+mn-cs"/>
              </a:rPr>
              <a:t>(b) provides leadership and guidance to the community in the district; and</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dirty="0">
              <a:ln>
                <a:noFill/>
              </a:ln>
              <a:solidFill>
                <a:prstClr val="black"/>
              </a:solidFill>
              <a:effectLst/>
              <a:uLnTx/>
              <a:uFillTx/>
              <a:latin typeface="TT5EEo0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AU" sz="1400" b="0" i="0" u="none" strike="noStrike" kern="0" cap="none" spc="0" normalizeH="0" baseline="0" noProof="0" dirty="0">
                <a:ln>
                  <a:noFill/>
                </a:ln>
                <a:solidFill>
                  <a:prstClr val="black"/>
                </a:solidFill>
                <a:effectLst/>
                <a:uLnTx/>
                <a:uFillTx/>
                <a:latin typeface="TT5EEo00"/>
                <a:ea typeface="+mn-ea"/>
                <a:cs typeface="+mn-cs"/>
              </a:rPr>
              <a:t>(c) facilitates communication between the community and the council; and</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dirty="0">
              <a:ln>
                <a:noFill/>
              </a:ln>
              <a:solidFill>
                <a:prstClr val="black"/>
              </a:solidFill>
              <a:effectLst/>
              <a:uLnTx/>
              <a:uFillTx/>
              <a:latin typeface="TT5EEo0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AU" sz="1400" b="0" i="0" u="none" strike="noStrike" kern="0" cap="none" spc="0" normalizeH="0" baseline="0" noProof="0" dirty="0">
                <a:ln>
                  <a:noFill/>
                </a:ln>
                <a:solidFill>
                  <a:prstClr val="black"/>
                </a:solidFill>
                <a:effectLst/>
                <a:uLnTx/>
                <a:uFillTx/>
                <a:latin typeface="TT5EEo00"/>
                <a:ea typeface="+mn-ea"/>
                <a:cs typeface="+mn-cs"/>
              </a:rPr>
              <a:t>(d) participates in the local government’s decision-making processes at council and committee meetings; and</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dirty="0">
              <a:ln>
                <a:noFill/>
              </a:ln>
              <a:solidFill>
                <a:prstClr val="black"/>
              </a:solidFill>
              <a:effectLst/>
              <a:uLnTx/>
              <a:uFillTx/>
              <a:latin typeface="TT5EEo0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AU" sz="1400" b="0" i="0" u="none" strike="noStrike" kern="0" cap="none" spc="0" normalizeH="0" baseline="0" noProof="0" dirty="0">
                <a:ln>
                  <a:noFill/>
                </a:ln>
                <a:solidFill>
                  <a:prstClr val="black"/>
                </a:solidFill>
                <a:effectLst/>
                <a:uLnTx/>
                <a:uFillTx/>
                <a:latin typeface="TT5EEo00"/>
                <a:ea typeface="+mn-ea"/>
                <a:cs typeface="+mn-cs"/>
              </a:rPr>
              <a:t>(e) performs such other functions as are given to a councillor by this Act or any other written law.</a:t>
            </a:r>
          </a:p>
        </p:txBody>
      </p:sp>
      <p:sp>
        <p:nvSpPr>
          <p:cNvPr id="9" name="Rounded Rectangle 6">
            <a:extLst>
              <a:ext uri="{FF2B5EF4-FFF2-40B4-BE49-F238E27FC236}">
                <a16:creationId xmlns:a16="http://schemas.microsoft.com/office/drawing/2014/main" id="{9E1BE9E4-0948-F58A-D291-5A7208EBB98B}"/>
              </a:ext>
            </a:extLst>
          </p:cNvPr>
          <p:cNvSpPr/>
          <p:nvPr/>
        </p:nvSpPr>
        <p:spPr>
          <a:xfrm>
            <a:off x="4578786" y="3609660"/>
            <a:ext cx="3425128" cy="519646"/>
          </a:xfrm>
          <a:prstGeom prst="roundRect">
            <a:avLst/>
          </a:prstGeom>
          <a:noFill/>
          <a:ln w="25400" cap="flat" cmpd="sng" algn="ctr">
            <a:solidFill>
              <a:srgbClr val="C0504D"/>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AU" sz="1350" b="0" i="0" u="none" strike="noStrike" kern="0" cap="none" spc="0" normalizeH="0" baseline="0" noProof="0" dirty="0">
              <a:ln>
                <a:noFill/>
              </a:ln>
              <a:solidFill>
                <a:prstClr val="black"/>
              </a:solidFill>
              <a:effectLst/>
              <a:uLnTx/>
              <a:uFillTx/>
              <a:latin typeface="Calibri"/>
              <a:ea typeface="+mn-ea"/>
              <a:cs typeface="+mn-cs"/>
            </a:endParaRPr>
          </a:p>
        </p:txBody>
      </p:sp>
      <p:sp>
        <p:nvSpPr>
          <p:cNvPr id="10" name="Rounded Rectangle 7">
            <a:extLst>
              <a:ext uri="{FF2B5EF4-FFF2-40B4-BE49-F238E27FC236}">
                <a16:creationId xmlns:a16="http://schemas.microsoft.com/office/drawing/2014/main" id="{BF6C793F-9FCE-B215-744C-0C8EC7D05E5B}"/>
              </a:ext>
            </a:extLst>
          </p:cNvPr>
          <p:cNvSpPr/>
          <p:nvPr/>
        </p:nvSpPr>
        <p:spPr>
          <a:xfrm>
            <a:off x="4578786" y="4278307"/>
            <a:ext cx="3425128" cy="678928"/>
          </a:xfrm>
          <a:prstGeom prst="roundRect">
            <a:avLst/>
          </a:prstGeom>
          <a:noFill/>
          <a:ln w="25400" cap="flat" cmpd="sng" algn="ctr">
            <a:solidFill>
              <a:srgbClr val="C0504D"/>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AU" sz="1350" b="0" i="0" u="none" strike="noStrike" kern="0" cap="none" spc="0" normalizeH="0" baseline="0" noProof="0" dirty="0">
              <a:ln>
                <a:noFill/>
              </a:ln>
              <a:solidFill>
                <a:prstClr val="black"/>
              </a:solidFill>
              <a:effectLst/>
              <a:uLnTx/>
              <a:uFillTx/>
              <a:latin typeface="Calibri"/>
              <a:ea typeface="+mn-ea"/>
              <a:cs typeface="+mn-cs"/>
            </a:endParaRPr>
          </a:p>
        </p:txBody>
      </p:sp>
      <p:sp>
        <p:nvSpPr>
          <p:cNvPr id="11" name="Rounded Rectangle 12">
            <a:extLst>
              <a:ext uri="{FF2B5EF4-FFF2-40B4-BE49-F238E27FC236}">
                <a16:creationId xmlns:a16="http://schemas.microsoft.com/office/drawing/2014/main" id="{245C38DC-59D6-2C1E-4578-B7ED69E49EF3}"/>
              </a:ext>
            </a:extLst>
          </p:cNvPr>
          <p:cNvSpPr/>
          <p:nvPr/>
        </p:nvSpPr>
        <p:spPr>
          <a:xfrm>
            <a:off x="4594570" y="2366526"/>
            <a:ext cx="3413451" cy="579378"/>
          </a:xfrm>
          <a:prstGeom prst="roundRect">
            <a:avLst/>
          </a:prstGeom>
          <a:noFill/>
          <a:ln w="25400" cap="flat" cmpd="sng" algn="ctr">
            <a:solidFill>
              <a:srgbClr val="C0504D"/>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AU" sz="1350" b="0" i="0" u="none" strike="noStrike" kern="0" cap="none" spc="0" normalizeH="0" baseline="0" noProof="0" dirty="0">
              <a:ln>
                <a:noFill/>
              </a:ln>
              <a:solidFill>
                <a:prstClr val="black"/>
              </a:solidFill>
              <a:effectLst/>
              <a:uLnTx/>
              <a:uFillTx/>
              <a:latin typeface="Calibri"/>
              <a:ea typeface="+mn-ea"/>
              <a:cs typeface="+mn-cs"/>
            </a:endParaRPr>
          </a:p>
        </p:txBody>
      </p:sp>
      <p:cxnSp>
        <p:nvCxnSpPr>
          <p:cNvPr id="13" name="Straight Connector 12">
            <a:extLst>
              <a:ext uri="{FF2B5EF4-FFF2-40B4-BE49-F238E27FC236}">
                <a16:creationId xmlns:a16="http://schemas.microsoft.com/office/drawing/2014/main" id="{6A67C762-44E0-9958-7057-9B837C8A1AAB}"/>
              </a:ext>
            </a:extLst>
          </p:cNvPr>
          <p:cNvCxnSpPr>
            <a:cxnSpLocks/>
          </p:cNvCxnSpPr>
          <p:nvPr/>
        </p:nvCxnSpPr>
        <p:spPr>
          <a:xfrm flipV="1">
            <a:off x="3772900" y="1547110"/>
            <a:ext cx="5171007" cy="15026"/>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302641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0ECDAA-E663-8339-E48E-5DD94BB8C4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97461" y="2405754"/>
            <a:ext cx="7684329" cy="1589293"/>
          </a:xfrm>
          <a:prstGeom prst="rect">
            <a:avLst/>
          </a:prstGeom>
        </p:spPr>
      </p:pic>
      <p:sp>
        <p:nvSpPr>
          <p:cNvPr id="10" name="Rectangle 9">
            <a:extLst>
              <a:ext uri="{FF2B5EF4-FFF2-40B4-BE49-F238E27FC236}">
                <a16:creationId xmlns:a16="http://schemas.microsoft.com/office/drawing/2014/main" id="{DFF9B1E8-7FFB-9629-8BF7-BD0A80FABF7C}"/>
              </a:ext>
            </a:extLst>
          </p:cNvPr>
          <p:cNvSpPr/>
          <p:nvPr/>
        </p:nvSpPr>
        <p:spPr>
          <a:xfrm>
            <a:off x="1881436" y="2192289"/>
            <a:ext cx="8568952" cy="38164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Declaration by elected member of council</a:t>
            </a:r>
            <a:endParaRPr kumimoji="0" lang="en-AU"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558165" marR="0" lvl="0" indent="-558165" algn="l" defTabSz="914400" rtl="0" eaLnBrk="1" fontAlgn="auto" latinLnBrk="0" hangingPunct="1">
              <a:lnSpc>
                <a:spcPct val="100000"/>
              </a:lnSpc>
              <a:spcBef>
                <a:spcPts val="0"/>
              </a:spcBef>
              <a:spcAft>
                <a:spcPts val="0"/>
              </a:spcAft>
              <a:buClrTx/>
              <a:buSzTx/>
              <a:buFontTx/>
              <a:buNone/>
              <a:tabLst>
                <a:tab pos="377825" algn="r"/>
                <a:tab pos="558165" algn="l"/>
                <a:tab pos="377825" algn="r"/>
              </a:tabLst>
              <a:defRPr/>
            </a:pPr>
            <a:r>
              <a:rPr kumimoji="0" lang="en-AU"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Declaration by elected member</a:t>
            </a:r>
            <a:endParaRPr kumimoji="0" lang="en-AU"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558165" marR="0" lvl="0" indent="-558165" algn="l" defTabSz="914400" rtl="0" eaLnBrk="1" fontAlgn="auto" latinLnBrk="0" hangingPunct="1">
              <a:lnSpc>
                <a:spcPct val="100000"/>
              </a:lnSpc>
              <a:spcBef>
                <a:spcPts val="0"/>
              </a:spcBef>
              <a:spcAft>
                <a:spcPts val="0"/>
              </a:spcAft>
              <a:buClrTx/>
              <a:buSzTx/>
              <a:buFontTx/>
              <a:buNone/>
              <a:tabLst>
                <a:tab pos="377825" algn="r"/>
                <a:tab pos="558165" algn="l"/>
                <a:tab pos="377825" algn="r"/>
              </a:tabLst>
              <a:defRPr/>
            </a:pPr>
            <a:r>
              <a:rPr kumimoji="0" lang="en-AU"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a:t>
            </a:r>
          </a:p>
          <a:p>
            <a:pPr marL="558165" marR="0" lvl="0" indent="-558165" algn="l" defTabSz="914400" rtl="0" eaLnBrk="1" fontAlgn="auto" latinLnBrk="0" hangingPunct="1">
              <a:lnSpc>
                <a:spcPct val="150000"/>
              </a:lnSpc>
              <a:spcBef>
                <a:spcPts val="0"/>
              </a:spcBef>
              <a:spcAft>
                <a:spcPts val="0"/>
              </a:spcAft>
              <a:buClrTx/>
              <a:buSzTx/>
              <a:buFontTx/>
              <a:buNone/>
              <a:tabLst>
                <a:tab pos="377825" algn="r"/>
                <a:tab pos="558165" algn="l"/>
              </a:tabLst>
              <a:defRPr/>
            </a:pPr>
            <a:r>
              <a:rPr kumimoji="0" lang="en-AU"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of </a:t>
            </a:r>
            <a:r>
              <a:rPr kumimoji="0" lang="en-AU" sz="1600" b="0" i="0" u="none" strike="noStrike" kern="1200" cap="none" spc="0" normalizeH="0" baseline="3000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	 </a:t>
            </a:r>
            <a:r>
              <a:rPr kumimoji="0" lang="en-AU"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558165" marR="0" lvl="0" indent="-558165" algn="l" defTabSz="914400" rtl="0" eaLnBrk="1" fontAlgn="auto" latinLnBrk="0" hangingPunct="1">
              <a:lnSpc>
                <a:spcPct val="150000"/>
              </a:lnSpc>
              <a:spcBef>
                <a:spcPts val="0"/>
              </a:spcBef>
              <a:spcAft>
                <a:spcPts val="0"/>
              </a:spcAft>
              <a:buClrTx/>
              <a:buSzTx/>
              <a:buFontTx/>
              <a:buNone/>
              <a:tabLst>
                <a:tab pos="377825" algn="r"/>
                <a:tab pos="558165" algn="l"/>
              </a:tabLst>
              <a:defRPr/>
            </a:pPr>
            <a:r>
              <a:rPr kumimoji="0" lang="en-AU"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having been elected to the office of </a:t>
            </a:r>
            <a:r>
              <a:rPr kumimoji="0" lang="en-AU" sz="1600" b="0" i="0" u="none" strike="noStrike" kern="1200" cap="none" spc="0" normalizeH="0" baseline="3000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a:t>
            </a:r>
            <a:r>
              <a:rPr kumimoji="0" lang="en-AU"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mayor/deputy mayor/president/deputy president/councillor of the</a:t>
            </a:r>
            <a:r>
              <a:rPr kumimoji="0" lang="en-AU" sz="1600" b="0" i="0" u="none" strike="noStrike" kern="1200" cap="none" spc="0" normalizeH="0" baseline="3000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  </a:t>
            </a:r>
            <a:r>
              <a:rPr kumimoji="0" lang="en-AU"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558165" marR="0" lvl="0" indent="-558165" algn="l" defTabSz="914400" rtl="0" eaLnBrk="1" fontAlgn="auto" latinLnBrk="0" hangingPunct="1">
              <a:lnSpc>
                <a:spcPct val="150000"/>
              </a:lnSpc>
              <a:spcBef>
                <a:spcPts val="0"/>
              </a:spcBef>
              <a:spcAft>
                <a:spcPts val="0"/>
              </a:spcAft>
              <a:buClrTx/>
              <a:buSzTx/>
              <a:buFontTx/>
              <a:buNone/>
              <a:tabLst>
                <a:tab pos="377825" algn="r"/>
                <a:tab pos="558165" algn="l"/>
              </a:tabLst>
              <a:defRPr/>
            </a:pPr>
            <a:r>
              <a:rPr kumimoji="0" lang="en-AU"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declare that I take the office upon myself and will duly, faithfully, honestly, and with integrity,</a:t>
            </a:r>
          </a:p>
          <a:p>
            <a:pPr marL="558165" marR="0" lvl="0" indent="-558165" algn="l" defTabSz="914400" rtl="0" eaLnBrk="1" fontAlgn="auto" latinLnBrk="0" hangingPunct="1">
              <a:lnSpc>
                <a:spcPct val="150000"/>
              </a:lnSpc>
              <a:spcBef>
                <a:spcPts val="0"/>
              </a:spcBef>
              <a:spcAft>
                <a:spcPts val="0"/>
              </a:spcAft>
              <a:buClrTx/>
              <a:buSzTx/>
              <a:buFontTx/>
              <a:buNone/>
              <a:tabLst>
                <a:tab pos="377825" algn="r"/>
                <a:tab pos="558165" algn="l"/>
              </a:tabLst>
              <a:defRPr/>
            </a:pPr>
            <a:r>
              <a:rPr kumimoji="0" lang="en-AU"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fulfil the duties of the office for the people in the district according to the best of my judgment</a:t>
            </a:r>
          </a:p>
          <a:p>
            <a:pPr marL="557213" marR="0" lvl="0" indent="-557213" algn="l" defTabSz="914400" rtl="0" eaLnBrk="1" fontAlgn="auto" latinLnBrk="0" hangingPunct="1">
              <a:lnSpc>
                <a:spcPct val="150000"/>
              </a:lnSpc>
              <a:spcBef>
                <a:spcPts val="0"/>
              </a:spcBef>
              <a:spcAft>
                <a:spcPts val="0"/>
              </a:spcAft>
              <a:buClrTx/>
              <a:buSzTx/>
              <a:buFontTx/>
              <a:buNone/>
              <a:tabLst>
                <a:tab pos="361950" algn="l"/>
                <a:tab pos="377825" algn="r"/>
              </a:tabLst>
              <a:defRPr/>
            </a:pPr>
            <a:r>
              <a:rPr kumimoji="0" lang="en-AU"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and ability, and will observe the code of conduct adopted by the </a:t>
            </a:r>
            <a:r>
              <a:rPr kumimoji="0" lang="en-AU" sz="1600" b="1" i="0" u="none" strike="noStrike" kern="1200" cap="none" spc="0" normalizeH="0" baseline="3000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 </a:t>
            </a:r>
            <a:r>
              <a:rPr kumimoji="0" lang="en-AU"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557213" marR="0" lvl="0" indent="-557213" algn="l" defTabSz="914400" rtl="0" eaLnBrk="1" fontAlgn="auto" latinLnBrk="0" hangingPunct="1">
              <a:lnSpc>
                <a:spcPct val="150000"/>
              </a:lnSpc>
              <a:spcBef>
                <a:spcPts val="0"/>
              </a:spcBef>
              <a:spcAft>
                <a:spcPts val="0"/>
              </a:spcAft>
              <a:buClrTx/>
              <a:buSzTx/>
              <a:buFontTx/>
              <a:buNone/>
              <a:tabLst>
                <a:tab pos="361950" algn="l"/>
                <a:tab pos="377825" algn="r"/>
              </a:tabLst>
              <a:defRPr/>
            </a:pPr>
            <a:r>
              <a:rPr kumimoji="0" lang="en-AU"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under section 5.104 of the </a:t>
            </a:r>
            <a:r>
              <a:rPr kumimoji="0" lang="en-AU" sz="1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Local Government Act 1995</a:t>
            </a:r>
            <a:r>
              <a:rPr kumimoji="0" lang="en-AU"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558165" marR="0" lvl="0" indent="-558165" algn="l" defTabSz="914400" rtl="0" eaLnBrk="1" fontAlgn="auto" latinLnBrk="0" hangingPunct="1">
              <a:lnSpc>
                <a:spcPct val="100000"/>
              </a:lnSpc>
              <a:spcBef>
                <a:spcPts val="0"/>
              </a:spcBef>
              <a:spcAft>
                <a:spcPts val="0"/>
              </a:spcAft>
              <a:buClrTx/>
              <a:buSzTx/>
              <a:buFontTx/>
              <a:buNone/>
              <a:tabLst>
                <a:tab pos="377825" algn="r"/>
                <a:tab pos="558165" algn="l"/>
              </a:tabLst>
              <a:defRPr/>
            </a:pPr>
            <a:r>
              <a:rPr kumimoji="0" lang="en-AU" sz="13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558165" marR="0" lvl="0" indent="-558165" algn="l" defTabSz="914400" rtl="0" eaLnBrk="1" fontAlgn="auto" latinLnBrk="0" hangingPunct="1">
              <a:lnSpc>
                <a:spcPct val="100000"/>
              </a:lnSpc>
              <a:spcBef>
                <a:spcPts val="0"/>
              </a:spcBef>
              <a:spcAft>
                <a:spcPts val="0"/>
              </a:spcAft>
              <a:buClrTx/>
              <a:buSzTx/>
              <a:buFontTx/>
              <a:buNone/>
              <a:tabLst>
                <a:tab pos="377825" algn="r"/>
                <a:tab pos="558165" algn="l"/>
              </a:tabLst>
              <a:defRPr/>
            </a:pPr>
            <a:endParaRPr kumimoji="0" lang="en-AU" sz="13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1" name="Picture 10" descr="A picture containing graphical user interface&#10;&#10;Description automatically generated">
            <a:extLst>
              <a:ext uri="{FF2B5EF4-FFF2-40B4-BE49-F238E27FC236}">
                <a16:creationId xmlns:a16="http://schemas.microsoft.com/office/drawing/2014/main" id="{6D83E10F-9B1A-C8CD-F48E-06212A416399}"/>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1962968" y="2659069"/>
            <a:ext cx="8928000" cy="2525656"/>
          </a:xfrm>
          <a:prstGeom prst="rect">
            <a:avLst/>
          </a:prstGeom>
        </p:spPr>
      </p:pic>
      <p:pic>
        <p:nvPicPr>
          <p:cNvPr id="12" name="Picture 11">
            <a:extLst>
              <a:ext uri="{FF2B5EF4-FFF2-40B4-BE49-F238E27FC236}">
                <a16:creationId xmlns:a16="http://schemas.microsoft.com/office/drawing/2014/main" id="{97A4BCDE-0AB1-F329-8EA1-0F63BA2302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89174" y="4709698"/>
            <a:ext cx="1461215" cy="1100552"/>
          </a:xfrm>
          <a:prstGeom prst="rect">
            <a:avLst/>
          </a:prstGeom>
        </p:spPr>
      </p:pic>
    </p:spTree>
    <p:extLst>
      <p:ext uri="{BB962C8B-B14F-4D97-AF65-F5344CB8AC3E}">
        <p14:creationId xmlns:p14="http://schemas.microsoft.com/office/powerpoint/2010/main" val="84446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
                                        </p:tgtEl>
                                      </p:cBhvr>
                                      <p:by x="58000" y="58000"/>
                                    </p:animScale>
                                  </p:childTnLst>
                                </p:cTn>
                              </p:par>
                              <p:par>
                                <p:cTn id="7" presetID="64" presetClass="path" presetSubtype="0" fill="hold" nodeType="withEffect">
                                  <p:stCondLst>
                                    <p:cond delay="0"/>
                                  </p:stCondLst>
                                  <p:childTnLst>
                                    <p:animMotion origin="layout" path="M 6.25E-7 3.33333E-6 L 6.25E-7 -0.32199 " pathEditMode="relative" rAng="0" ptsTypes="AA">
                                      <p:cBhvr>
                                        <p:cTn id="8" dur="2000" fill="hold"/>
                                        <p:tgtEl>
                                          <p:spTgt spid="9"/>
                                        </p:tgtEl>
                                        <p:attrNameLst>
                                          <p:attrName>ppt_x</p:attrName>
                                          <p:attrName>ppt_y</p:attrName>
                                        </p:attrNameLst>
                                      </p:cBhvr>
                                      <p:rCtr x="0" y="-16111"/>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F768AE-F980-D1B9-DEAD-7D5EA22FA78F}"/>
              </a:ext>
            </a:extLst>
          </p:cNvPr>
          <p:cNvSpPr/>
          <p:nvPr/>
        </p:nvSpPr>
        <p:spPr>
          <a:xfrm>
            <a:off x="885825" y="2181225"/>
            <a:ext cx="4257708" cy="40957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FC6F3D0D-9493-CA02-00E5-E93D5BCF1A2E}"/>
              </a:ext>
            </a:extLst>
          </p:cNvPr>
          <p:cNvSpPr/>
          <p:nvPr/>
        </p:nvSpPr>
        <p:spPr>
          <a:xfrm>
            <a:off x="1074057" y="2481943"/>
            <a:ext cx="2955982" cy="1903750"/>
          </a:xfrm>
          <a:prstGeom prst="rect">
            <a:avLst/>
          </a:prstGeom>
          <a:solidFill>
            <a:srgbClr val="002060"/>
          </a:solidFill>
          <a:ln w="28575" cap="flat" cmpd="sng" algn="ctr">
            <a:solidFill>
              <a:srgbClr val="4472C4">
                <a:lumMod val="75000"/>
              </a:srgbClr>
            </a:solidFill>
            <a:prstDash val="solid"/>
            <a:miter lim="800000"/>
          </a:ln>
          <a:effectLst/>
        </p:spPr>
        <p:txBody>
          <a:bodyPr rtlCol="0" anchor="ctr"/>
          <a:lstStyle/>
          <a:p>
            <a:pPr marL="0" marR="0" lvl="0" indent="0" algn="ctr" defTabSz="718362" rtl="0" eaLnBrk="1" fontAlgn="auto" latinLnBrk="0" hangingPunct="1">
              <a:lnSpc>
                <a:spcPct val="100000"/>
              </a:lnSpc>
              <a:spcBef>
                <a:spcPts val="0"/>
              </a:spcBef>
              <a:spcAft>
                <a:spcPts val="0"/>
              </a:spcAft>
              <a:buClrTx/>
              <a:buSzTx/>
              <a:buFontTx/>
              <a:buNone/>
              <a:tabLst/>
              <a:defRPr/>
            </a:pPr>
            <a:r>
              <a:rPr kumimoji="0" lang="en-AU" sz="1600" b="1" i="0" u="none" strike="noStrike" kern="0" cap="none" spc="0" normalizeH="0" baseline="0" noProof="0" dirty="0">
                <a:ln>
                  <a:noFill/>
                </a:ln>
                <a:solidFill>
                  <a:prstClr val="white"/>
                </a:solidFill>
                <a:effectLst/>
                <a:uLnTx/>
                <a:uFillTx/>
                <a:latin typeface="Calibri" panose="020F0502020204030204"/>
                <a:ea typeface="+mn-ea"/>
                <a:cs typeface="+mn-cs"/>
              </a:rPr>
              <a:t>Community Member </a:t>
            </a:r>
            <a:r>
              <a:rPr kumimoji="0" lang="en-AU" sz="1600" b="0" i="0" u="none" strike="noStrike" kern="0" cap="none" spc="0" normalizeH="0" baseline="0" noProof="0" dirty="0">
                <a:ln>
                  <a:noFill/>
                </a:ln>
                <a:solidFill>
                  <a:prstClr val="white"/>
                </a:solidFill>
                <a:effectLst/>
                <a:uLnTx/>
                <a:uFillTx/>
                <a:latin typeface="Calibri" panose="020F0502020204030204"/>
                <a:ea typeface="+mn-ea"/>
                <a:cs typeface="+mn-cs"/>
              </a:rPr>
              <a:t>requests an Council Member to respond to:</a:t>
            </a:r>
          </a:p>
          <a:p>
            <a:pPr marL="0" marR="0" lvl="0" indent="0" algn="ctr" defTabSz="718362" rtl="0" eaLnBrk="1" fontAlgn="auto" latinLnBrk="0" hangingPunct="1">
              <a:lnSpc>
                <a:spcPct val="100000"/>
              </a:lnSpc>
              <a:spcBef>
                <a:spcPts val="0"/>
              </a:spcBef>
              <a:spcAft>
                <a:spcPts val="0"/>
              </a:spcAft>
              <a:buClrTx/>
              <a:buSzTx/>
              <a:buFontTx/>
              <a:buNone/>
              <a:tabLst/>
              <a:defRPr/>
            </a:pPr>
            <a:r>
              <a:rPr kumimoji="0" lang="en-AU" sz="1600" b="1" i="0" u="none" strike="noStrike" kern="0" cap="none" spc="0" normalizeH="0" baseline="0" noProof="0" dirty="0">
                <a:ln>
                  <a:noFill/>
                </a:ln>
                <a:solidFill>
                  <a:prstClr val="white"/>
                </a:solidFill>
                <a:effectLst/>
                <a:uLnTx/>
                <a:uFillTx/>
                <a:latin typeface="Calibri" panose="020F0502020204030204"/>
                <a:ea typeface="+mn-ea"/>
                <a:cs typeface="+mn-cs"/>
              </a:rPr>
              <a:t>Works Request, Complaint</a:t>
            </a:r>
            <a:r>
              <a:rPr kumimoji="0" lang="en-AU" sz="1600" b="0" i="0" u="none" strike="noStrike" kern="0" cap="none" spc="0" normalizeH="0" baseline="0" noProof="0" dirty="0">
                <a:ln>
                  <a:noFill/>
                </a:ln>
                <a:solidFill>
                  <a:prstClr val="white"/>
                </a:solidFill>
                <a:effectLst/>
                <a:uLnTx/>
                <a:uFillTx/>
                <a:latin typeface="Calibri" panose="020F0502020204030204"/>
                <a:ea typeface="+mn-ea"/>
                <a:cs typeface="+mn-cs"/>
              </a:rPr>
              <a:t> or </a:t>
            </a:r>
            <a:r>
              <a:rPr kumimoji="0" lang="en-AU" sz="1600" b="1" i="0" u="none" strike="noStrike" kern="0" cap="none" spc="0" normalizeH="0" baseline="0" noProof="0" dirty="0">
                <a:ln>
                  <a:noFill/>
                </a:ln>
                <a:solidFill>
                  <a:prstClr val="white"/>
                </a:solidFill>
                <a:effectLst/>
                <a:uLnTx/>
                <a:uFillTx/>
                <a:latin typeface="Calibri" panose="020F0502020204030204"/>
                <a:ea typeface="+mn-ea"/>
                <a:cs typeface="+mn-cs"/>
              </a:rPr>
              <a:t>Concern</a:t>
            </a:r>
            <a:r>
              <a:rPr kumimoji="0" lang="en-AU" sz="1600" b="0" i="0" u="none" strike="noStrike" kern="0" cap="none" spc="0" normalizeH="0" baseline="0" noProof="0" dirty="0">
                <a:ln>
                  <a:noFill/>
                </a:ln>
                <a:solidFill>
                  <a:prstClr val="white"/>
                </a:solidFill>
                <a:effectLst/>
                <a:uLnTx/>
                <a:uFillTx/>
                <a:latin typeface="Calibri" panose="020F0502020204030204"/>
                <a:ea typeface="+mn-ea"/>
                <a:cs typeface="+mn-cs"/>
              </a:rPr>
              <a:t> regarding the Local Government’s operations.</a:t>
            </a:r>
          </a:p>
        </p:txBody>
      </p:sp>
      <p:sp>
        <p:nvSpPr>
          <p:cNvPr id="11" name="Oval Callout 15">
            <a:extLst>
              <a:ext uri="{FF2B5EF4-FFF2-40B4-BE49-F238E27FC236}">
                <a16:creationId xmlns:a16="http://schemas.microsoft.com/office/drawing/2014/main" id="{3C3D53A6-E912-DD5B-9799-736A56907CB9}"/>
              </a:ext>
            </a:extLst>
          </p:cNvPr>
          <p:cNvSpPr/>
          <p:nvPr/>
        </p:nvSpPr>
        <p:spPr>
          <a:xfrm>
            <a:off x="7442441" y="2481943"/>
            <a:ext cx="3356188" cy="1884027"/>
          </a:xfrm>
          <a:prstGeom prst="wedgeEllipseCallout">
            <a:avLst>
              <a:gd name="adj1" fmla="val -65830"/>
              <a:gd name="adj2" fmla="val 18206"/>
            </a:avLst>
          </a:prstGeom>
          <a:solidFill>
            <a:srgbClr val="5B9BD5"/>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718362" rtl="0" eaLnBrk="1" fontAlgn="auto" latinLnBrk="0" hangingPunct="1">
              <a:lnSpc>
                <a:spcPct val="100000"/>
              </a:lnSpc>
              <a:spcBef>
                <a:spcPts val="0"/>
              </a:spcBef>
              <a:spcAft>
                <a:spcPts val="0"/>
              </a:spcAft>
              <a:buClrTx/>
              <a:buSzTx/>
              <a:buFontTx/>
              <a:buNone/>
              <a:tabLst/>
              <a:defRPr/>
            </a:pPr>
            <a:r>
              <a:rPr kumimoji="0" lang="en-AU" sz="1600" b="1" i="1" u="none" strike="noStrike" kern="0" cap="none" spc="0" normalizeH="0" baseline="0" noProof="0" dirty="0">
                <a:ln>
                  <a:noFill/>
                </a:ln>
                <a:solidFill>
                  <a:prstClr val="white"/>
                </a:solidFill>
                <a:effectLst/>
                <a:uLnTx/>
                <a:uFillTx/>
                <a:latin typeface="Calibri" panose="020F0502020204030204"/>
                <a:ea typeface="+mn-ea"/>
                <a:cs typeface="+mn-cs"/>
              </a:rPr>
              <a:t>“Thank you for informing me, I will refer this to the Administration and you will hear directly from them.”</a:t>
            </a:r>
          </a:p>
        </p:txBody>
      </p:sp>
      <p:pic>
        <p:nvPicPr>
          <p:cNvPr id="12" name="Picture 2" descr="Image result for talking head">
            <a:extLst>
              <a:ext uri="{FF2B5EF4-FFF2-40B4-BE49-F238E27FC236}">
                <a16:creationId xmlns:a16="http://schemas.microsoft.com/office/drawing/2014/main" id="{2B26CF77-3500-51D9-3321-260253EDFB8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2205" y="2966744"/>
            <a:ext cx="1306286" cy="1306286"/>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41B3D041-5E7E-A187-0B4A-2EA5FA071533}"/>
              </a:ext>
            </a:extLst>
          </p:cNvPr>
          <p:cNvSpPr/>
          <p:nvPr/>
        </p:nvSpPr>
        <p:spPr>
          <a:xfrm>
            <a:off x="4748040" y="3161879"/>
            <a:ext cx="1708332" cy="915958"/>
          </a:xfrm>
          <a:prstGeom prst="ellipse">
            <a:avLst/>
          </a:prstGeom>
          <a:solidFill>
            <a:srgbClr val="FFCC00"/>
          </a:solidFill>
          <a:ln w="1270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slope"/>
          </a:sp3d>
        </p:spPr>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718362" rtl="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a:ln>
                  <a:noFill/>
                </a:ln>
                <a:solidFill>
                  <a:prstClr val="white"/>
                </a:solidFill>
                <a:effectLst/>
                <a:uLnTx/>
                <a:uFillTx/>
                <a:latin typeface="Calibri" panose="020F0502020204030204"/>
                <a:ea typeface="+mn-ea"/>
                <a:cs typeface="+mn-cs"/>
              </a:rPr>
              <a:t>Council Member</a:t>
            </a:r>
          </a:p>
        </p:txBody>
      </p:sp>
      <p:sp>
        <p:nvSpPr>
          <p:cNvPr id="14" name="Down Arrow 19">
            <a:extLst>
              <a:ext uri="{FF2B5EF4-FFF2-40B4-BE49-F238E27FC236}">
                <a16:creationId xmlns:a16="http://schemas.microsoft.com/office/drawing/2014/main" id="{A0569DAC-FC4B-BC4A-8F68-AF7E6BC4358D}"/>
              </a:ext>
            </a:extLst>
          </p:cNvPr>
          <p:cNvSpPr/>
          <p:nvPr/>
        </p:nvSpPr>
        <p:spPr>
          <a:xfrm rot="16200000">
            <a:off x="4254458" y="3315516"/>
            <a:ext cx="378425" cy="608739"/>
          </a:xfrm>
          <a:prstGeom prst="downArrow">
            <a:avLst>
              <a:gd name="adj1" fmla="val 53387"/>
              <a:gd name="adj2" fmla="val 53705"/>
            </a:avLst>
          </a:prstGeom>
          <a:solidFill>
            <a:sysClr val="window" lastClr="FFFFFF"/>
          </a:solidFill>
          <a:ln w="19050" cap="flat" cmpd="sng" algn="ctr">
            <a:solidFill>
              <a:srgbClr val="002060"/>
            </a:solidFill>
            <a:prstDash val="solid"/>
            <a:miter lim="800000"/>
          </a:ln>
          <a:effectLst/>
        </p:spPr>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718362" rtl="0" eaLnBrk="1" fontAlgn="auto" latinLnBrk="0" hangingPunct="1">
              <a:lnSpc>
                <a:spcPct val="100000"/>
              </a:lnSpc>
              <a:spcBef>
                <a:spcPts val="0"/>
              </a:spcBef>
              <a:spcAft>
                <a:spcPts val="0"/>
              </a:spcAft>
              <a:buClrTx/>
              <a:buSzTx/>
              <a:buFontTx/>
              <a:buNone/>
              <a:tabLst/>
              <a:defRPr/>
            </a:pPr>
            <a:endParaRPr kumimoji="0" lang="en-AU" sz="697" b="0" i="0" u="none" strike="noStrike" kern="0" cap="none" spc="0" normalizeH="0" baseline="0" noProof="0" dirty="0">
              <a:ln>
                <a:noFill/>
              </a:ln>
              <a:solidFill>
                <a:srgbClr val="4472C4">
                  <a:lumMod val="50000"/>
                </a:srgbClr>
              </a:solidFill>
              <a:effectLst/>
              <a:uLnTx/>
              <a:uFillTx/>
              <a:latin typeface="Calibri" panose="020F0502020204030204"/>
              <a:ea typeface="+mn-ea"/>
              <a:cs typeface="+mn-cs"/>
            </a:endParaRPr>
          </a:p>
          <a:p>
            <a:pPr marL="0" marR="0" lvl="0" indent="0" algn="ctr" defTabSz="718362" rtl="0" eaLnBrk="1" fontAlgn="auto" latinLnBrk="0" hangingPunct="1">
              <a:lnSpc>
                <a:spcPct val="100000"/>
              </a:lnSpc>
              <a:spcBef>
                <a:spcPts val="0"/>
              </a:spcBef>
              <a:spcAft>
                <a:spcPts val="0"/>
              </a:spcAft>
              <a:buClrTx/>
              <a:buSzTx/>
              <a:buFontTx/>
              <a:buNone/>
              <a:tabLst/>
              <a:defRPr/>
            </a:pPr>
            <a:endParaRPr kumimoji="0" lang="en-AU" sz="697" b="0" i="0" u="none" strike="noStrike" kern="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6" name="Rounded Rectangle 29">
            <a:extLst>
              <a:ext uri="{FF2B5EF4-FFF2-40B4-BE49-F238E27FC236}">
                <a16:creationId xmlns:a16="http://schemas.microsoft.com/office/drawing/2014/main" id="{3E2C6C45-523F-1477-BBDC-E3212DDBBF7A}"/>
              </a:ext>
            </a:extLst>
          </p:cNvPr>
          <p:cNvSpPr/>
          <p:nvPr/>
        </p:nvSpPr>
        <p:spPr>
          <a:xfrm>
            <a:off x="5553575" y="5670506"/>
            <a:ext cx="1994916" cy="807759"/>
          </a:xfrm>
          <a:prstGeom prst="roundRect">
            <a:avLst/>
          </a:prstGeom>
          <a:solidFill>
            <a:sysClr val="window" lastClr="FFFFFF">
              <a:lumMod val="50000"/>
            </a:sysClr>
          </a:solidFill>
          <a:ln>
            <a:noFill/>
          </a:ln>
          <a:effectLst/>
          <a:scene3d>
            <a:camera prst="orthographicFront">
              <a:rot lat="0" lon="0" rev="0"/>
            </a:camera>
            <a:lightRig rig="glow" dir="t">
              <a:rot lat="0" lon="0" rev="14100000"/>
            </a:lightRig>
          </a:scene3d>
          <a:sp3d prstMaterial="softEdge">
            <a:bevelT w="127000" prst="hardEdge"/>
          </a:sp3d>
        </p:spPr>
        <p:txBody>
          <a:bodyPr rtlCol="0" anchor="ctr"/>
          <a:lstStyle/>
          <a:p>
            <a:pPr marL="0" marR="0" lvl="0" indent="0" algn="ctr" defTabSz="718362" rtl="0" eaLnBrk="1" fontAlgn="auto" latinLnBrk="0" hangingPunct="1">
              <a:lnSpc>
                <a:spcPct val="100000"/>
              </a:lnSpc>
              <a:spcBef>
                <a:spcPts val="0"/>
              </a:spcBef>
              <a:spcAft>
                <a:spcPts val="0"/>
              </a:spcAft>
              <a:buClrTx/>
              <a:buSzTx/>
              <a:buFontTx/>
              <a:buNone/>
              <a:tabLst/>
              <a:defRPr/>
            </a:pPr>
            <a:r>
              <a:rPr kumimoji="0" lang="en-AU" sz="1800" b="1" i="0" u="none" strike="noStrike" kern="0" cap="none" spc="0" normalizeH="0" baseline="0" noProof="0" dirty="0">
                <a:ln>
                  <a:noFill/>
                </a:ln>
                <a:solidFill>
                  <a:prstClr val="white"/>
                </a:solidFill>
                <a:effectLst/>
                <a:uLnTx/>
                <a:uFillTx/>
                <a:latin typeface="Calibri" panose="020F0502020204030204"/>
                <a:ea typeface="+mn-ea"/>
                <a:cs typeface="+mn-cs"/>
              </a:rPr>
              <a:t>Administration</a:t>
            </a:r>
          </a:p>
        </p:txBody>
      </p:sp>
      <p:cxnSp>
        <p:nvCxnSpPr>
          <p:cNvPr id="17" name="Curved Connector 31">
            <a:extLst>
              <a:ext uri="{FF2B5EF4-FFF2-40B4-BE49-F238E27FC236}">
                <a16:creationId xmlns:a16="http://schemas.microsoft.com/office/drawing/2014/main" id="{5C15267D-5074-0A24-E590-50BCBC1B618B}"/>
              </a:ext>
            </a:extLst>
          </p:cNvPr>
          <p:cNvCxnSpPr>
            <a:cxnSpLocks/>
            <a:stCxn id="16" idx="1"/>
            <a:endCxn id="10" idx="2"/>
          </p:cNvCxnSpPr>
          <p:nvPr/>
        </p:nvCxnSpPr>
        <p:spPr>
          <a:xfrm rot="10800000">
            <a:off x="2552049" y="4385694"/>
            <a:ext cx="3001527" cy="1688693"/>
          </a:xfrm>
          <a:prstGeom prst="curvedConnector2">
            <a:avLst/>
          </a:prstGeom>
          <a:ln w="34925">
            <a:solidFill>
              <a:schemeClr val="accent3"/>
            </a:solidFill>
            <a:prstDash val="solid"/>
            <a:tailEnd type="triangle" w="lg" len="lg"/>
          </a:ln>
        </p:spPr>
        <p:style>
          <a:lnRef idx="1">
            <a:schemeClr val="accent1"/>
          </a:lnRef>
          <a:fillRef idx="0">
            <a:schemeClr val="accent1"/>
          </a:fillRef>
          <a:effectRef idx="0">
            <a:schemeClr val="accent1"/>
          </a:effectRef>
          <a:fontRef idx="minor">
            <a:schemeClr val="tx1"/>
          </a:fontRef>
        </p:style>
      </p:cxnSp>
      <p:sp>
        <p:nvSpPr>
          <p:cNvPr id="18" name="Down Arrow 13">
            <a:extLst>
              <a:ext uri="{FF2B5EF4-FFF2-40B4-BE49-F238E27FC236}">
                <a16:creationId xmlns:a16="http://schemas.microsoft.com/office/drawing/2014/main" id="{118BA9FC-CD07-96B9-0930-B0C64C4FEA1F}"/>
              </a:ext>
            </a:extLst>
          </p:cNvPr>
          <p:cNvSpPr/>
          <p:nvPr/>
        </p:nvSpPr>
        <p:spPr>
          <a:xfrm>
            <a:off x="5125836" y="4013196"/>
            <a:ext cx="2796855" cy="1631881"/>
          </a:xfrm>
          <a:prstGeom prst="downArrow">
            <a:avLst>
              <a:gd name="adj1" fmla="val 67043"/>
              <a:gd name="adj2" fmla="val 44530"/>
            </a:avLst>
          </a:prstGeom>
          <a:solidFill>
            <a:sysClr val="window" lastClr="FFFFFF"/>
          </a:solidFill>
          <a:ln w="19050" cap="flat" cmpd="sng" algn="ctr">
            <a:solidFill>
              <a:srgbClr val="002060"/>
            </a:solidFill>
            <a:prstDash val="solid"/>
            <a:miter lim="800000"/>
          </a:ln>
          <a:effectLst/>
        </p:spPr>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718362" rtl="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a:ln>
                  <a:noFill/>
                </a:ln>
                <a:solidFill>
                  <a:srgbClr val="4472C4">
                    <a:lumMod val="50000"/>
                  </a:srgbClr>
                </a:solidFill>
                <a:effectLst/>
                <a:uLnTx/>
                <a:uFillTx/>
                <a:latin typeface="Calibri" panose="020F0502020204030204"/>
                <a:ea typeface="+mn-ea"/>
                <a:cs typeface="+mn-cs"/>
              </a:rPr>
              <a:t>Council Member informs</a:t>
            </a:r>
            <a:br>
              <a:rPr kumimoji="0" lang="en-AU" sz="1400" b="1" i="0" u="none" strike="noStrike" kern="0" cap="none" spc="0" normalizeH="0" baseline="0" noProof="0" dirty="0">
                <a:ln>
                  <a:noFill/>
                </a:ln>
                <a:solidFill>
                  <a:srgbClr val="4472C4">
                    <a:lumMod val="50000"/>
                  </a:srgbClr>
                </a:solidFill>
                <a:effectLst/>
                <a:uLnTx/>
                <a:uFillTx/>
                <a:latin typeface="Calibri" panose="020F0502020204030204"/>
                <a:ea typeface="+mn-ea"/>
                <a:cs typeface="+mn-cs"/>
              </a:rPr>
            </a:br>
            <a:r>
              <a:rPr kumimoji="0" lang="en-AU" sz="1400" b="1" i="0" u="none" strike="noStrike" kern="0" cap="none" spc="0" normalizeH="0" baseline="0" noProof="0" dirty="0">
                <a:ln>
                  <a:noFill/>
                </a:ln>
                <a:solidFill>
                  <a:srgbClr val="4472C4">
                    <a:lumMod val="50000"/>
                  </a:srgbClr>
                </a:solidFill>
                <a:effectLst/>
                <a:uLnTx/>
                <a:uFillTx/>
                <a:latin typeface="Calibri" panose="020F0502020204030204"/>
                <a:ea typeface="+mn-ea"/>
                <a:cs typeface="+mn-cs"/>
              </a:rPr>
              <a:t>Administration through communication protocol  </a:t>
            </a:r>
          </a:p>
        </p:txBody>
      </p:sp>
      <p:pic>
        <p:nvPicPr>
          <p:cNvPr id="19" name="CallOut">
            <a:extLst>
              <a:ext uri="{FF2B5EF4-FFF2-40B4-BE49-F238E27FC236}">
                <a16:creationId xmlns:a16="http://schemas.microsoft.com/office/drawing/2014/main" id="{CA66E115-1675-0B74-0DB9-E0400E5E8BE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721679" y="2555181"/>
            <a:ext cx="7635931" cy="2045167"/>
          </a:xfrm>
          <a:prstGeom prst="rect">
            <a:avLst/>
          </a:prstGeom>
        </p:spPr>
      </p:pic>
    </p:spTree>
    <p:extLst>
      <p:ext uri="{BB962C8B-B14F-4D97-AF65-F5344CB8AC3E}">
        <p14:creationId xmlns:p14="http://schemas.microsoft.com/office/powerpoint/2010/main" val="10465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9"/>
                                        </p:tgtEl>
                                      </p:cBhvr>
                                      <p:by x="50000" y="50000"/>
                                    </p:animScale>
                                  </p:childTnLst>
                                </p:cTn>
                              </p:par>
                              <p:par>
                                <p:cTn id="7" presetID="64" presetClass="path" presetSubtype="0" fill="hold" nodeType="withEffect">
                                  <p:stCondLst>
                                    <p:cond delay="0"/>
                                  </p:stCondLst>
                                  <p:childTnLst>
                                    <p:animMotion origin="layout" path="M 1.875E-6 7.40741E-7 L 1.875E-6 -0.37801 " pathEditMode="relative" rAng="0" ptsTypes="AA">
                                      <p:cBhvr>
                                        <p:cTn id="8" dur="2000" fill="hold"/>
                                        <p:tgtEl>
                                          <p:spTgt spid="19"/>
                                        </p:tgtEl>
                                        <p:attrNameLst>
                                          <p:attrName>ppt_x</p:attrName>
                                          <p:attrName>ppt_y</p:attrName>
                                        </p:attrNameLst>
                                      </p:cBhvr>
                                      <p:rCtr x="0" y="-18912"/>
                                    </p:animMotion>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par>
                          <p:cTn id="34" fill="hold">
                            <p:stCondLst>
                              <p:cond delay="500"/>
                            </p:stCondLst>
                            <p:childTnLst>
                              <p:par>
                                <p:cTn id="35" presetID="22" presetClass="entr" presetSubtype="2"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right)">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6" grpId="0" animBg="1"/>
      <p:bldP spid="1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reen Box">
            <a:extLst>
              <a:ext uri="{FF2B5EF4-FFF2-40B4-BE49-F238E27FC236}">
                <a16:creationId xmlns:a16="http://schemas.microsoft.com/office/drawing/2014/main" id="{A655076E-0049-2209-0606-6CFAE283FE16}"/>
              </a:ext>
            </a:extLst>
          </p:cNvPr>
          <p:cNvSpPr/>
          <p:nvPr/>
        </p:nvSpPr>
        <p:spPr>
          <a:xfrm>
            <a:off x="344490" y="1783802"/>
            <a:ext cx="5669829"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14400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205686"/>
                </a:solidFill>
                <a:effectLst/>
                <a:uLnTx/>
                <a:uFillTx/>
                <a:latin typeface="Arial" panose="020B0604020202020204" pitchFamily="34" charset="0"/>
                <a:ea typeface="Roboto Slab" pitchFamily="2" charset="0"/>
                <a:cs typeface="Arial" panose="020B0604020202020204" pitchFamily="34" charset="0"/>
              </a:rPr>
              <a:t>Typically, most meetings </a:t>
            </a:r>
            <a:r>
              <a:rPr kumimoji="0" lang="en-AU" sz="2400" b="1" i="0" u="none" strike="noStrike" kern="1200" cap="none" spc="0" normalizeH="0" baseline="0" noProof="0" dirty="0">
                <a:ln>
                  <a:noFill/>
                </a:ln>
                <a:solidFill>
                  <a:srgbClr val="D8AF19"/>
                </a:solidFill>
                <a:effectLst/>
                <a:uLnTx/>
                <a:uFillTx/>
                <a:latin typeface="Arial" panose="020B0604020202020204" pitchFamily="34" charset="0"/>
                <a:ea typeface="Roboto Slab" pitchFamily="2" charset="0"/>
                <a:cs typeface="Arial" panose="020B0604020202020204" pitchFamily="34" charset="0"/>
              </a:rPr>
              <a:t>deal with</a:t>
            </a:r>
            <a:r>
              <a:rPr kumimoji="0" lang="en-AU" sz="2400" b="1" i="0" u="none" strike="noStrike" kern="1200" cap="none" spc="0" normalizeH="0" baseline="0" noProof="0" dirty="0">
                <a:ln>
                  <a:noFill/>
                </a:ln>
                <a:solidFill>
                  <a:srgbClr val="205686"/>
                </a:solidFill>
                <a:effectLst/>
                <a:uLnTx/>
                <a:uFillTx/>
                <a:latin typeface="Arial" panose="020B0604020202020204" pitchFamily="34" charset="0"/>
                <a:ea typeface="Roboto Slab" pitchFamily="2" charset="0"/>
                <a:cs typeface="Arial" panose="020B0604020202020204" pitchFamily="34" charset="0"/>
              </a:rPr>
              <a:t>:</a:t>
            </a:r>
          </a:p>
        </p:txBody>
      </p:sp>
      <p:sp>
        <p:nvSpPr>
          <p:cNvPr id="5" name="Green Box">
            <a:extLst>
              <a:ext uri="{FF2B5EF4-FFF2-40B4-BE49-F238E27FC236}">
                <a16:creationId xmlns:a16="http://schemas.microsoft.com/office/drawing/2014/main" id="{90848254-6D00-4BF2-41F7-AFD6DC56119C}"/>
              </a:ext>
            </a:extLst>
          </p:cNvPr>
          <p:cNvSpPr/>
          <p:nvPr/>
        </p:nvSpPr>
        <p:spPr>
          <a:xfrm>
            <a:off x="601917" y="2415029"/>
            <a:ext cx="6206152"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144000" bIns="0" rtlCol="0" anchor="ctr"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srgbClr val="205686"/>
                </a:solidFill>
                <a:effectLst/>
                <a:uLnTx/>
                <a:uFillTx/>
                <a:latin typeface="Arial" panose="020B0604020202020204" pitchFamily="34" charset="0"/>
                <a:ea typeface="Open Sans" panose="020B0606030504020204" pitchFamily="34" charset="0"/>
                <a:cs typeface="Arial" panose="020B0604020202020204" pitchFamily="34" charset="0"/>
              </a:rPr>
              <a:t>Policy and Strategy;</a:t>
            </a:r>
          </a:p>
        </p:txBody>
      </p:sp>
      <p:sp>
        <p:nvSpPr>
          <p:cNvPr id="6" name="Green Box">
            <a:extLst>
              <a:ext uri="{FF2B5EF4-FFF2-40B4-BE49-F238E27FC236}">
                <a16:creationId xmlns:a16="http://schemas.microsoft.com/office/drawing/2014/main" id="{DEF423C1-A6BB-F4EE-50F3-E0B067ADA7DC}"/>
              </a:ext>
            </a:extLst>
          </p:cNvPr>
          <p:cNvSpPr/>
          <p:nvPr/>
        </p:nvSpPr>
        <p:spPr>
          <a:xfrm>
            <a:off x="601917" y="2804645"/>
            <a:ext cx="6206152"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144000" bIns="0" rtlCol="0" anchor="ctr"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srgbClr val="205686"/>
                </a:solidFill>
                <a:effectLst/>
                <a:uLnTx/>
                <a:uFillTx/>
                <a:latin typeface="Arial" panose="020B0604020202020204" pitchFamily="34" charset="0"/>
                <a:ea typeface="Open Sans" panose="020B0606030504020204" pitchFamily="34" charset="0"/>
                <a:cs typeface="Arial" panose="020B0604020202020204" pitchFamily="34" charset="0"/>
              </a:rPr>
              <a:t>Dealing with development applications;</a:t>
            </a:r>
          </a:p>
        </p:txBody>
      </p:sp>
      <p:sp>
        <p:nvSpPr>
          <p:cNvPr id="7" name="Green Box">
            <a:extLst>
              <a:ext uri="{FF2B5EF4-FFF2-40B4-BE49-F238E27FC236}">
                <a16:creationId xmlns:a16="http://schemas.microsoft.com/office/drawing/2014/main" id="{AB6EA9FB-A78B-3C83-4532-7FE518966537}"/>
              </a:ext>
            </a:extLst>
          </p:cNvPr>
          <p:cNvSpPr/>
          <p:nvPr/>
        </p:nvSpPr>
        <p:spPr>
          <a:xfrm>
            <a:off x="601917" y="3210521"/>
            <a:ext cx="6206152"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144000" bIns="0" rtlCol="0" anchor="ctr"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srgbClr val="205686"/>
                </a:solidFill>
                <a:effectLst/>
                <a:uLnTx/>
                <a:uFillTx/>
                <a:latin typeface="Arial" panose="020B0604020202020204" pitchFamily="34" charset="0"/>
                <a:ea typeface="Open Sans" panose="020B0606030504020204" pitchFamily="34" charset="0"/>
                <a:cs typeface="Arial" panose="020B0604020202020204" pitchFamily="34" charset="0"/>
              </a:rPr>
              <a:t>Major Projects;</a:t>
            </a:r>
          </a:p>
        </p:txBody>
      </p:sp>
      <p:sp>
        <p:nvSpPr>
          <p:cNvPr id="8" name="Green Box">
            <a:extLst>
              <a:ext uri="{FF2B5EF4-FFF2-40B4-BE49-F238E27FC236}">
                <a16:creationId xmlns:a16="http://schemas.microsoft.com/office/drawing/2014/main" id="{E7BDF9BC-1BF1-7092-0259-B7971638343D}"/>
              </a:ext>
            </a:extLst>
          </p:cNvPr>
          <p:cNvSpPr/>
          <p:nvPr/>
        </p:nvSpPr>
        <p:spPr>
          <a:xfrm>
            <a:off x="601917" y="3553971"/>
            <a:ext cx="6206152" cy="738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144000" bIns="0" rtlCol="0" anchor="ctr"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srgbClr val="205686"/>
                </a:solidFill>
                <a:effectLst/>
                <a:uLnTx/>
                <a:uFillTx/>
                <a:latin typeface="Arial" panose="020B0604020202020204" pitchFamily="34" charset="0"/>
                <a:ea typeface="Open Sans" panose="020B0606030504020204" pitchFamily="34" charset="0"/>
                <a:cs typeface="Arial" panose="020B0604020202020204" pitchFamily="34" charset="0"/>
              </a:rPr>
              <a:t>Annual budget and monthly financial management reports;</a:t>
            </a:r>
          </a:p>
        </p:txBody>
      </p:sp>
      <p:sp>
        <p:nvSpPr>
          <p:cNvPr id="9" name="Green Box">
            <a:extLst>
              <a:ext uri="{FF2B5EF4-FFF2-40B4-BE49-F238E27FC236}">
                <a16:creationId xmlns:a16="http://schemas.microsoft.com/office/drawing/2014/main" id="{6701FF2A-03B7-95B1-9F6E-C899DD1D86C4}"/>
              </a:ext>
            </a:extLst>
          </p:cNvPr>
          <p:cNvSpPr/>
          <p:nvPr/>
        </p:nvSpPr>
        <p:spPr>
          <a:xfrm>
            <a:off x="601917" y="4217217"/>
            <a:ext cx="6206152" cy="738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144000" bIns="0" rtlCol="0" anchor="ctr"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srgbClr val="205686"/>
                </a:solidFill>
                <a:effectLst/>
                <a:uLnTx/>
                <a:uFillTx/>
                <a:latin typeface="Arial" panose="020B0604020202020204" pitchFamily="34" charset="0"/>
                <a:ea typeface="Open Sans" panose="020B0606030504020204" pitchFamily="34" charset="0"/>
                <a:cs typeface="Arial" panose="020B0604020202020204" pitchFamily="34" charset="0"/>
              </a:rPr>
              <a:t>Range, scope and delivery of services; and</a:t>
            </a:r>
          </a:p>
        </p:txBody>
      </p:sp>
      <p:sp>
        <p:nvSpPr>
          <p:cNvPr id="10" name="Green Box">
            <a:extLst>
              <a:ext uri="{FF2B5EF4-FFF2-40B4-BE49-F238E27FC236}">
                <a16:creationId xmlns:a16="http://schemas.microsoft.com/office/drawing/2014/main" id="{365B588D-6BC3-270E-F746-530DF22AFCD9}"/>
              </a:ext>
            </a:extLst>
          </p:cNvPr>
          <p:cNvSpPr/>
          <p:nvPr/>
        </p:nvSpPr>
        <p:spPr>
          <a:xfrm>
            <a:off x="601917" y="4955881"/>
            <a:ext cx="6206152"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144000" bIns="0" rtlCol="0" anchor="ctr"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srgbClr val="205686"/>
                </a:solidFill>
                <a:effectLst/>
                <a:uLnTx/>
                <a:uFillTx/>
                <a:latin typeface="Arial" panose="020B0604020202020204" pitchFamily="34" charset="0"/>
                <a:ea typeface="Open Sans" panose="020B0606030504020204" pitchFamily="34" charset="0"/>
                <a:cs typeface="Arial" panose="020B0604020202020204" pitchFamily="34" charset="0"/>
              </a:rPr>
              <a:t>Monitoring performance and compliance.</a:t>
            </a:r>
          </a:p>
        </p:txBody>
      </p:sp>
      <p:grpSp>
        <p:nvGrpSpPr>
          <p:cNvPr id="11" name="Group 10">
            <a:extLst>
              <a:ext uri="{FF2B5EF4-FFF2-40B4-BE49-F238E27FC236}">
                <a16:creationId xmlns:a16="http://schemas.microsoft.com/office/drawing/2014/main" id="{F57259C5-28C8-306E-9696-08AD9C4F0BAF}"/>
              </a:ext>
            </a:extLst>
          </p:cNvPr>
          <p:cNvGrpSpPr/>
          <p:nvPr/>
        </p:nvGrpSpPr>
        <p:grpSpPr>
          <a:xfrm>
            <a:off x="7067108" y="1968468"/>
            <a:ext cx="3629026" cy="3474000"/>
            <a:chOff x="5334974" y="1492898"/>
            <a:chExt cx="3629026" cy="3474000"/>
          </a:xfrm>
        </p:grpSpPr>
        <p:pic>
          <p:nvPicPr>
            <p:cNvPr id="12" name="Picture 11">
              <a:extLst>
                <a:ext uri="{FF2B5EF4-FFF2-40B4-BE49-F238E27FC236}">
                  <a16:creationId xmlns:a16="http://schemas.microsoft.com/office/drawing/2014/main" id="{EADF00F7-69D9-2312-FB75-C3688B0147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974" y="1492898"/>
              <a:ext cx="3629026" cy="3474000"/>
            </a:xfrm>
            <a:prstGeom prst="rect">
              <a:avLst/>
            </a:prstGeom>
          </p:spPr>
        </p:pic>
        <p:sp>
          <p:nvSpPr>
            <p:cNvPr id="13" name="Rectangle 12">
              <a:extLst>
                <a:ext uri="{FF2B5EF4-FFF2-40B4-BE49-F238E27FC236}">
                  <a16:creationId xmlns:a16="http://schemas.microsoft.com/office/drawing/2014/main" id="{C3FBCFFD-79C3-0FAB-83FF-9C924BBD29E1}"/>
                </a:ext>
              </a:extLst>
            </p:cNvPr>
            <p:cNvSpPr/>
            <p:nvPr/>
          </p:nvSpPr>
          <p:spPr>
            <a:xfrm>
              <a:off x="6639382" y="2499742"/>
              <a:ext cx="1008112" cy="276999"/>
            </a:xfrm>
            <a:prstGeom prst="rect">
              <a:avLst/>
            </a:prstGeom>
            <a:solidFill>
              <a:srgbClr val="15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outerShdw blurRad="50800" dist="38100" algn="l" rotWithShape="0">
                      <a:prstClr val="black">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MAYOR / PRESIDENT</a:t>
              </a:r>
            </a:p>
          </p:txBody>
        </p:sp>
      </p:grpSp>
      <p:pic>
        <p:nvPicPr>
          <p:cNvPr id="14" name="CallOut">
            <a:extLst>
              <a:ext uri="{FF2B5EF4-FFF2-40B4-BE49-F238E27FC236}">
                <a16:creationId xmlns:a16="http://schemas.microsoft.com/office/drawing/2014/main" id="{1BC4ED94-8E0D-D565-364E-98CD0CF21E8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211792" y="2153134"/>
            <a:ext cx="6292823" cy="2045167"/>
          </a:xfrm>
          <a:prstGeom prst="rect">
            <a:avLst/>
          </a:prstGeom>
        </p:spPr>
      </p:pic>
      <p:sp>
        <p:nvSpPr>
          <p:cNvPr id="3" name="TextBox 2">
            <a:extLst>
              <a:ext uri="{FF2B5EF4-FFF2-40B4-BE49-F238E27FC236}">
                <a16:creationId xmlns:a16="http://schemas.microsoft.com/office/drawing/2014/main" id="{8EF0DFC6-6A25-C5DA-6E88-BB7F1AFCA7B2}"/>
              </a:ext>
            </a:extLst>
          </p:cNvPr>
          <p:cNvSpPr txBox="1"/>
          <p:nvPr/>
        </p:nvSpPr>
        <p:spPr>
          <a:xfrm>
            <a:off x="2269482" y="5848999"/>
            <a:ext cx="610203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1" u="none" strike="noStrike" kern="1200" cap="none" spc="0" normalizeH="0" baseline="0" noProof="0" dirty="0">
                <a:ln>
                  <a:noFill/>
                </a:ln>
                <a:solidFill>
                  <a:srgbClr val="205686"/>
                </a:solidFill>
                <a:effectLst/>
                <a:uLnTx/>
                <a:uFillTx/>
                <a:latin typeface="Arial" panose="020B0604020202020204" pitchFamily="34" charset="0"/>
                <a:ea typeface="Open Sans" panose="020B0606030504020204" pitchFamily="34" charset="0"/>
                <a:cs typeface="Arial" panose="020B0604020202020204" pitchFamily="34" charset="0"/>
              </a:rPr>
              <a:t>If present at a meeting you </a:t>
            </a:r>
            <a:r>
              <a:rPr kumimoji="0" lang="en-AU" sz="2400" b="1" i="1" u="none" strike="noStrike" kern="1200" cap="none" spc="0" normalizeH="0" baseline="0" noProof="0" dirty="0">
                <a:ln>
                  <a:noFill/>
                </a:ln>
                <a:solidFill>
                  <a:srgbClr val="205686"/>
                </a:solidFill>
                <a:effectLst/>
                <a:uLnTx/>
                <a:uFillTx/>
                <a:latin typeface="Arial" panose="020B0604020202020204" pitchFamily="34" charset="0"/>
                <a:ea typeface="Open Sans" panose="020B0606030504020204" pitchFamily="34" charset="0"/>
                <a:cs typeface="Arial" panose="020B0604020202020204" pitchFamily="34" charset="0"/>
              </a:rPr>
              <a:t>must vote</a:t>
            </a:r>
            <a:endParaRPr kumimoji="0" lang="en-AU" sz="1800" b="1" i="1" u="none" strike="noStrike" kern="1200" cap="none" spc="0"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250865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4"/>
                                        </p:tgtEl>
                                      </p:cBhvr>
                                      <p:by x="55000" y="55000"/>
                                    </p:animScale>
                                  </p:childTnLst>
                                </p:cTn>
                              </p:par>
                              <p:par>
                                <p:cTn id="7" presetID="64" presetClass="path" presetSubtype="0" fill="hold" nodeType="withEffect">
                                  <p:stCondLst>
                                    <p:cond delay="0"/>
                                  </p:stCondLst>
                                  <p:childTnLst>
                                    <p:animMotion origin="layout" path="M -4.375E-6 -2.96296E-6 L -4.375E-6 -0.36389 " pathEditMode="relative" rAng="0" ptsTypes="AA">
                                      <p:cBhvr>
                                        <p:cTn id="8" dur="2000" fill="hold"/>
                                        <p:tgtEl>
                                          <p:spTgt spid="14"/>
                                        </p:tgtEl>
                                        <p:attrNameLst>
                                          <p:attrName>ppt_x</p:attrName>
                                          <p:attrName>ppt_y</p:attrName>
                                        </p:attrNameLst>
                                      </p:cBhvr>
                                      <p:rCtr x="0" y="-18194"/>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75E40F8-4A05-6B9C-BB69-CE7BAFE5A000}"/>
              </a:ext>
            </a:extLst>
          </p:cNvPr>
          <p:cNvSpPr txBox="1">
            <a:spLocks/>
          </p:cNvSpPr>
          <p:nvPr/>
        </p:nvSpPr>
        <p:spPr>
          <a:xfrm>
            <a:off x="6404092" y="1614546"/>
            <a:ext cx="4403940" cy="2820518"/>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300" kern="1200">
                <a:solidFill>
                  <a:schemeClr val="accent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05695"/>
                </a:solidFill>
                <a:effectLst/>
                <a:uLnTx/>
                <a:uFillTx/>
                <a:latin typeface="Arial" panose="020B0604020202020204"/>
                <a:ea typeface="+mj-ea"/>
                <a:cs typeface="+mj-cs"/>
              </a:rPr>
              <a:t>Meeting</a:t>
            </a:r>
            <a:endParaRPr kumimoji="0" lang="en-AU" sz="4800" b="1" i="0" u="none" strike="noStrike" kern="1200" cap="none" spc="0" normalizeH="0" baseline="0" noProof="0" dirty="0">
              <a:ln>
                <a:noFill/>
              </a:ln>
              <a:solidFill>
                <a:srgbClr val="005695"/>
              </a:solidFill>
              <a:effectLst/>
              <a:uLnTx/>
              <a:uFillTx/>
              <a:latin typeface="Arial" panose="020B0604020202020204"/>
              <a:ea typeface="+mj-ea"/>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E7B00C"/>
                </a:solidFill>
                <a:effectLst/>
                <a:uLnTx/>
                <a:uFillTx/>
                <a:latin typeface="Arial" panose="020B0604020202020204"/>
                <a:ea typeface="+mj-ea"/>
                <a:cs typeface="+mj-cs"/>
              </a:rPr>
              <a:t>Procedures</a:t>
            </a:r>
          </a:p>
        </p:txBody>
      </p:sp>
      <p:sp>
        <p:nvSpPr>
          <p:cNvPr id="4" name="Subtitle 2">
            <a:extLst>
              <a:ext uri="{FF2B5EF4-FFF2-40B4-BE49-F238E27FC236}">
                <a16:creationId xmlns:a16="http://schemas.microsoft.com/office/drawing/2014/main" id="{2A98EADB-011E-A248-F6FA-25D3A97EBA67}"/>
              </a:ext>
            </a:extLst>
          </p:cNvPr>
          <p:cNvSpPr txBox="1">
            <a:spLocks/>
          </p:cNvSpPr>
          <p:nvPr/>
        </p:nvSpPr>
        <p:spPr>
          <a:xfrm>
            <a:off x="6404091" y="4545940"/>
            <a:ext cx="3996753" cy="1077619"/>
          </a:xfrm>
          <a:prstGeom prst="rect">
            <a:avLst/>
          </a:prstGeom>
        </p:spPr>
        <p:txBody>
          <a:bodyPr vert="horz" lIns="91440" tIns="45720" rIns="91440" bIns="45720" rtlCol="0">
            <a:normAutofit/>
          </a:bodyPr>
          <a:lstStyle>
            <a:lvl1pPr marL="0" indent="0" algn="l" defTabSz="685800" rtl="0" eaLnBrk="1" latinLnBrk="0" hangingPunct="1">
              <a:lnSpc>
                <a:spcPct val="100000"/>
              </a:lnSpc>
              <a:spcBef>
                <a:spcPts val="750"/>
              </a:spcBef>
              <a:buFont typeface="Arial" panose="020B0604020202020204" pitchFamily="34" charset="0"/>
              <a:buNone/>
              <a:defRPr sz="1500" kern="1200">
                <a:solidFill>
                  <a:schemeClr val="accent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5695"/>
                </a:solidFill>
                <a:effectLst/>
                <a:uLnTx/>
                <a:uFillTx/>
                <a:latin typeface="Arial" panose="020B0604020202020204"/>
                <a:ea typeface="+mn-ea"/>
                <a:cs typeface="+mn-cs"/>
              </a:rPr>
              <a:t>Council Member Essentials</a:t>
            </a:r>
            <a:endParaRPr kumimoji="0" lang="en-AU" sz="2400" b="0" i="0" u="none" strike="noStrike" kern="1200" cap="none" spc="0" normalizeH="0" baseline="0" noProof="0" dirty="0">
              <a:ln>
                <a:noFill/>
              </a:ln>
              <a:solidFill>
                <a:srgbClr val="005695"/>
              </a:solidFill>
              <a:effectLst/>
              <a:uLnTx/>
              <a:uFillTx/>
              <a:latin typeface="Arial" panose="020B0604020202020204"/>
              <a:ea typeface="+mn-ea"/>
              <a:cs typeface="+mn-cs"/>
            </a:endParaRPr>
          </a:p>
        </p:txBody>
      </p:sp>
      <p:pic>
        <p:nvPicPr>
          <p:cNvPr id="5" name="Picture Placeholder 6">
            <a:extLst>
              <a:ext uri="{FF2B5EF4-FFF2-40B4-BE49-F238E27FC236}">
                <a16:creationId xmlns:a16="http://schemas.microsoft.com/office/drawing/2014/main" id="{9C459B17-AB39-C6E7-88A8-A4CD30CF0FBD}"/>
              </a:ext>
            </a:extLst>
          </p:cNvPr>
          <p:cNvPicPr>
            <a:picLocks/>
          </p:cNvPicPr>
          <p:nvPr/>
        </p:nvPicPr>
        <p:blipFill>
          <a:blip r:embed="rId3">
            <a:extLst>
              <a:ext uri="{28A0092B-C50C-407E-A947-70E740481C1C}">
                <a14:useLocalDpi xmlns:a14="http://schemas.microsoft.com/office/drawing/2010/main" val="0"/>
              </a:ext>
            </a:extLst>
          </a:blip>
          <a:srcRect l="13578" r="13578"/>
          <a:stretch>
            <a:fillRect/>
          </a:stretch>
        </p:blipFill>
        <p:spPr>
          <a:xfrm>
            <a:off x="-914399" y="1"/>
            <a:ext cx="7010399" cy="6858000"/>
          </a:xfrm>
          <a:prstGeom prst="rect">
            <a:avLst/>
          </a:prstGeom>
        </p:spPr>
      </p:pic>
    </p:spTree>
    <p:extLst>
      <p:ext uri="{BB962C8B-B14F-4D97-AF65-F5344CB8AC3E}">
        <p14:creationId xmlns:p14="http://schemas.microsoft.com/office/powerpoint/2010/main" val="22841259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1E4BD1D-CF38-5432-8BBE-B170BDB7AFCD}"/>
              </a:ext>
            </a:extLst>
          </p:cNvPr>
          <p:cNvSpPr txBox="1">
            <a:spLocks/>
          </p:cNvSpPr>
          <p:nvPr/>
        </p:nvSpPr>
        <p:spPr>
          <a:xfrm>
            <a:off x="541445" y="543771"/>
            <a:ext cx="5338655" cy="574675"/>
          </a:xfrm>
          <a:prstGeom prst="rect">
            <a:avLst/>
          </a:prstGeom>
        </p:spPr>
        <p:txBody>
          <a:bodyPr vert="horz" lIns="91440" tIns="45720" rIns="91440" bIns="45720" rtlCol="0">
            <a:normAutofit/>
          </a:bodyPr>
          <a:lstStyle>
            <a:lvl1pPr marL="0" indent="0" algn="l" defTabSz="914400" rtl="0" eaLnBrk="1" latinLnBrk="0" hangingPunct="1">
              <a:lnSpc>
                <a:spcPct val="79000"/>
              </a:lnSpc>
              <a:spcBef>
                <a:spcPts val="1000"/>
              </a:spcBef>
              <a:buFont typeface="Arial" panose="020B0604020202020204" pitchFamily="34" charset="0"/>
              <a:buNone/>
              <a:defRPr sz="3600" b="1" kern="1200">
                <a:solidFill>
                  <a:schemeClr val="accent1"/>
                </a:solidFill>
                <a:latin typeface="+mj-lt"/>
                <a:ea typeface="+mn-ea"/>
                <a:cs typeface="+mn-cs"/>
              </a:defRPr>
            </a:lvl1pPr>
            <a:lvl2pPr marL="457200" indent="0" algn="l" defTabSz="914400" rtl="0" eaLnBrk="1" latinLnBrk="0" hangingPunct="1">
              <a:lnSpc>
                <a:spcPct val="79000"/>
              </a:lnSpc>
              <a:spcBef>
                <a:spcPts val="500"/>
              </a:spcBef>
              <a:buFont typeface="Arial" panose="020B0604020202020204" pitchFamily="34" charset="0"/>
              <a:buNone/>
              <a:defRPr sz="1800" kern="1200">
                <a:solidFill>
                  <a:schemeClr val="accent1"/>
                </a:solidFill>
                <a:latin typeface="+mj-lt"/>
                <a:ea typeface="+mn-ea"/>
                <a:cs typeface="+mn-cs"/>
              </a:defRPr>
            </a:lvl2pPr>
            <a:lvl3pPr marL="914400" indent="0" algn="l" defTabSz="914400" rtl="0" eaLnBrk="1" latinLnBrk="0" hangingPunct="1">
              <a:lnSpc>
                <a:spcPct val="79000"/>
              </a:lnSpc>
              <a:spcBef>
                <a:spcPts val="500"/>
              </a:spcBef>
              <a:buFont typeface="Arial" panose="020B0604020202020204" pitchFamily="34" charset="0"/>
              <a:buNone/>
              <a:defRPr sz="1600" kern="1200">
                <a:solidFill>
                  <a:schemeClr val="accent1"/>
                </a:solidFill>
                <a:latin typeface="+mj-lt"/>
                <a:ea typeface="+mn-ea"/>
                <a:cs typeface="+mn-cs"/>
              </a:defRPr>
            </a:lvl3pPr>
            <a:lvl4pPr marL="13716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j-lt"/>
                <a:ea typeface="+mn-ea"/>
                <a:cs typeface="+mn-cs"/>
              </a:defRPr>
            </a:lvl4pPr>
            <a:lvl5pPr marL="18288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79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42C47"/>
                </a:solidFill>
                <a:effectLst/>
                <a:uLnTx/>
                <a:uFillTx/>
                <a:latin typeface="Arial Narrow"/>
                <a:ea typeface="+mn-ea"/>
                <a:cs typeface="+mn-cs"/>
              </a:rPr>
              <a:t>Council Meetings</a:t>
            </a:r>
            <a:endParaRPr kumimoji="0" lang="en-US" sz="3600" b="0" i="1" u="none" strike="noStrike" kern="1200" cap="none" spc="0" normalizeH="0" baseline="0" noProof="0" dirty="0">
              <a:ln>
                <a:noFill/>
              </a:ln>
              <a:solidFill>
                <a:srgbClr val="042C47"/>
              </a:solidFill>
              <a:effectLst/>
              <a:uLnTx/>
              <a:uFillTx/>
              <a:latin typeface="Arial Narrow"/>
              <a:ea typeface="+mn-ea"/>
              <a:cs typeface="+mn-cs"/>
            </a:endParaRPr>
          </a:p>
        </p:txBody>
      </p:sp>
      <p:cxnSp>
        <p:nvCxnSpPr>
          <p:cNvPr id="3" name="Straight Connector 2">
            <a:extLst>
              <a:ext uri="{FF2B5EF4-FFF2-40B4-BE49-F238E27FC236}">
                <a16:creationId xmlns:a16="http://schemas.microsoft.com/office/drawing/2014/main" id="{599778E4-7824-6284-75FD-BD697E052094}"/>
              </a:ext>
            </a:extLst>
          </p:cNvPr>
          <p:cNvCxnSpPr>
            <a:cxnSpLocks/>
          </p:cNvCxnSpPr>
          <p:nvPr/>
        </p:nvCxnSpPr>
        <p:spPr>
          <a:xfrm flipV="1">
            <a:off x="626289" y="1119716"/>
            <a:ext cx="3103029" cy="15026"/>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5" name="Picture 4">
            <a:extLst>
              <a:ext uri="{FF2B5EF4-FFF2-40B4-BE49-F238E27FC236}">
                <a16:creationId xmlns:a16="http://schemas.microsoft.com/office/drawing/2014/main" id="{40D414F1-CD20-42A2-E914-81A438C11404}"/>
              </a:ext>
            </a:extLst>
          </p:cNvPr>
          <p:cNvPicPr>
            <a:picLocks noChangeAspect="1"/>
          </p:cNvPicPr>
          <p:nvPr/>
        </p:nvPicPr>
        <p:blipFill>
          <a:blip r:embed="rId3"/>
          <a:stretch>
            <a:fillRect/>
          </a:stretch>
        </p:blipFill>
        <p:spPr>
          <a:xfrm>
            <a:off x="325545" y="1234333"/>
            <a:ext cx="6119690" cy="2966119"/>
          </a:xfrm>
          <a:prstGeom prst="rect">
            <a:avLst/>
          </a:prstGeom>
        </p:spPr>
      </p:pic>
      <p:pic>
        <p:nvPicPr>
          <p:cNvPr id="6" name="Picture 5">
            <a:extLst>
              <a:ext uri="{FF2B5EF4-FFF2-40B4-BE49-F238E27FC236}">
                <a16:creationId xmlns:a16="http://schemas.microsoft.com/office/drawing/2014/main" id="{B9072840-3FF5-3DC1-694B-250CCCE482DA}"/>
              </a:ext>
            </a:extLst>
          </p:cNvPr>
          <p:cNvPicPr>
            <a:picLocks noChangeAspect="1"/>
          </p:cNvPicPr>
          <p:nvPr/>
        </p:nvPicPr>
        <p:blipFill>
          <a:blip r:embed="rId4"/>
          <a:stretch>
            <a:fillRect/>
          </a:stretch>
        </p:blipFill>
        <p:spPr>
          <a:xfrm>
            <a:off x="4255790" y="4300043"/>
            <a:ext cx="6039889" cy="2451100"/>
          </a:xfrm>
          <a:prstGeom prst="rect">
            <a:avLst/>
          </a:prstGeom>
        </p:spPr>
      </p:pic>
    </p:spTree>
    <p:extLst>
      <p:ext uri="{BB962C8B-B14F-4D97-AF65-F5344CB8AC3E}">
        <p14:creationId xmlns:p14="http://schemas.microsoft.com/office/powerpoint/2010/main" val="9960444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A00F59D8-B273-2B1F-A57C-1CD3CA94E45F}"/>
              </a:ext>
            </a:extLst>
          </p:cNvPr>
          <p:cNvSpPr txBox="1">
            <a:spLocks/>
          </p:cNvSpPr>
          <p:nvPr/>
        </p:nvSpPr>
        <p:spPr>
          <a:xfrm>
            <a:off x="653183" y="571458"/>
            <a:ext cx="4987119" cy="574675"/>
          </a:xfrm>
          <a:prstGeom prst="rect">
            <a:avLst/>
          </a:prstGeom>
        </p:spPr>
        <p:txBody>
          <a:bodyPr vert="horz" lIns="91440" tIns="45720" rIns="91440" bIns="45720" rtlCol="0">
            <a:normAutofit fontScale="92500"/>
          </a:bodyPr>
          <a:lstStyle>
            <a:lvl1pPr marL="0" indent="0" algn="l" defTabSz="914400" rtl="0" eaLnBrk="1" latinLnBrk="0" hangingPunct="1">
              <a:lnSpc>
                <a:spcPct val="79000"/>
              </a:lnSpc>
              <a:spcBef>
                <a:spcPts val="1000"/>
              </a:spcBef>
              <a:buFont typeface="Arial" panose="020B0604020202020204" pitchFamily="34" charset="0"/>
              <a:buNone/>
              <a:defRPr sz="3600" b="1" kern="1200">
                <a:solidFill>
                  <a:schemeClr val="accent1"/>
                </a:solidFill>
                <a:latin typeface="+mj-lt"/>
                <a:ea typeface="+mn-ea"/>
                <a:cs typeface="+mn-cs"/>
              </a:defRPr>
            </a:lvl1pPr>
            <a:lvl2pPr marL="457200" indent="0" algn="l" defTabSz="914400" rtl="0" eaLnBrk="1" latinLnBrk="0" hangingPunct="1">
              <a:lnSpc>
                <a:spcPct val="79000"/>
              </a:lnSpc>
              <a:spcBef>
                <a:spcPts val="500"/>
              </a:spcBef>
              <a:buFont typeface="Arial" panose="020B0604020202020204" pitchFamily="34" charset="0"/>
              <a:buNone/>
              <a:defRPr sz="1800" kern="1200">
                <a:solidFill>
                  <a:schemeClr val="accent1"/>
                </a:solidFill>
                <a:latin typeface="+mj-lt"/>
                <a:ea typeface="+mn-ea"/>
                <a:cs typeface="+mn-cs"/>
              </a:defRPr>
            </a:lvl2pPr>
            <a:lvl3pPr marL="914400" indent="0" algn="l" defTabSz="914400" rtl="0" eaLnBrk="1" latinLnBrk="0" hangingPunct="1">
              <a:lnSpc>
                <a:spcPct val="79000"/>
              </a:lnSpc>
              <a:spcBef>
                <a:spcPts val="500"/>
              </a:spcBef>
              <a:buFont typeface="Arial" panose="020B0604020202020204" pitchFamily="34" charset="0"/>
              <a:buNone/>
              <a:defRPr sz="1600" kern="1200">
                <a:solidFill>
                  <a:schemeClr val="accent1"/>
                </a:solidFill>
                <a:latin typeface="+mj-lt"/>
                <a:ea typeface="+mn-ea"/>
                <a:cs typeface="+mn-cs"/>
              </a:defRPr>
            </a:lvl3pPr>
            <a:lvl4pPr marL="13716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j-lt"/>
                <a:ea typeface="+mn-ea"/>
                <a:cs typeface="+mn-cs"/>
              </a:defRPr>
            </a:lvl4pPr>
            <a:lvl5pPr marL="18288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79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42C47"/>
                </a:solidFill>
                <a:effectLst/>
                <a:uLnTx/>
                <a:uFillTx/>
                <a:latin typeface="Arial Narrow"/>
                <a:ea typeface="+mn-ea"/>
                <a:cs typeface="+mn-cs"/>
              </a:rPr>
              <a:t>Laws Applying to Meetings </a:t>
            </a:r>
            <a:endParaRPr kumimoji="0" lang="en-US" sz="3600" b="0" i="1" u="none" strike="noStrike" kern="1200" cap="none" spc="0" normalizeH="0" baseline="0" noProof="0" dirty="0">
              <a:ln>
                <a:noFill/>
              </a:ln>
              <a:solidFill>
                <a:srgbClr val="042C47"/>
              </a:solidFill>
              <a:effectLst/>
              <a:uLnTx/>
              <a:uFillTx/>
              <a:latin typeface="Arial Narrow"/>
              <a:ea typeface="+mn-ea"/>
              <a:cs typeface="+mn-cs"/>
            </a:endParaRPr>
          </a:p>
        </p:txBody>
      </p:sp>
      <p:cxnSp>
        <p:nvCxnSpPr>
          <p:cNvPr id="3" name="Straight Connector 2">
            <a:extLst>
              <a:ext uri="{FF2B5EF4-FFF2-40B4-BE49-F238E27FC236}">
                <a16:creationId xmlns:a16="http://schemas.microsoft.com/office/drawing/2014/main" id="{401B510B-65AB-658E-885F-9DBF3A2D7B26}"/>
              </a:ext>
            </a:extLst>
          </p:cNvPr>
          <p:cNvCxnSpPr>
            <a:cxnSpLocks/>
          </p:cNvCxnSpPr>
          <p:nvPr/>
        </p:nvCxnSpPr>
        <p:spPr>
          <a:xfrm>
            <a:off x="710333" y="1071512"/>
            <a:ext cx="4522067"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5" name="Picture 4">
            <a:extLst>
              <a:ext uri="{FF2B5EF4-FFF2-40B4-BE49-F238E27FC236}">
                <a16:creationId xmlns:a16="http://schemas.microsoft.com/office/drawing/2014/main" id="{9A77EE0E-E46D-2C28-9D3C-D975EF07AB87}"/>
              </a:ext>
            </a:extLst>
          </p:cNvPr>
          <p:cNvPicPr>
            <a:picLocks noChangeAspect="1"/>
          </p:cNvPicPr>
          <p:nvPr/>
        </p:nvPicPr>
        <p:blipFill>
          <a:blip r:embed="rId3"/>
          <a:stretch>
            <a:fillRect/>
          </a:stretch>
        </p:blipFill>
        <p:spPr>
          <a:xfrm>
            <a:off x="710333" y="1146133"/>
            <a:ext cx="8827367" cy="5565758"/>
          </a:xfrm>
          <a:prstGeom prst="rect">
            <a:avLst/>
          </a:prstGeom>
        </p:spPr>
      </p:pic>
    </p:spTree>
    <p:extLst>
      <p:ext uri="{BB962C8B-B14F-4D97-AF65-F5344CB8AC3E}">
        <p14:creationId xmlns:p14="http://schemas.microsoft.com/office/powerpoint/2010/main" val="7965746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A00F59D8-B273-2B1F-A57C-1CD3CA94E45F}"/>
              </a:ext>
            </a:extLst>
          </p:cNvPr>
          <p:cNvSpPr txBox="1">
            <a:spLocks/>
          </p:cNvSpPr>
          <p:nvPr/>
        </p:nvSpPr>
        <p:spPr>
          <a:xfrm>
            <a:off x="681145" y="685758"/>
            <a:ext cx="4987119" cy="574675"/>
          </a:xfrm>
          <a:prstGeom prst="rect">
            <a:avLst/>
          </a:prstGeom>
        </p:spPr>
        <p:txBody>
          <a:bodyPr vert="horz" lIns="91440" tIns="45720" rIns="91440" bIns="45720" rtlCol="0">
            <a:normAutofit/>
          </a:bodyPr>
          <a:lstStyle>
            <a:lvl1pPr marL="0" indent="0" algn="l" defTabSz="914400" rtl="0" eaLnBrk="1" latinLnBrk="0" hangingPunct="1">
              <a:lnSpc>
                <a:spcPct val="79000"/>
              </a:lnSpc>
              <a:spcBef>
                <a:spcPts val="1000"/>
              </a:spcBef>
              <a:buFont typeface="Arial" panose="020B0604020202020204" pitchFamily="34" charset="0"/>
              <a:buNone/>
              <a:defRPr sz="3600" b="1" kern="1200">
                <a:solidFill>
                  <a:schemeClr val="accent1"/>
                </a:solidFill>
                <a:latin typeface="+mj-lt"/>
                <a:ea typeface="+mn-ea"/>
                <a:cs typeface="+mn-cs"/>
              </a:defRPr>
            </a:lvl1pPr>
            <a:lvl2pPr marL="457200" indent="0" algn="l" defTabSz="914400" rtl="0" eaLnBrk="1" latinLnBrk="0" hangingPunct="1">
              <a:lnSpc>
                <a:spcPct val="79000"/>
              </a:lnSpc>
              <a:spcBef>
                <a:spcPts val="500"/>
              </a:spcBef>
              <a:buFont typeface="Arial" panose="020B0604020202020204" pitchFamily="34" charset="0"/>
              <a:buNone/>
              <a:defRPr sz="1800" kern="1200">
                <a:solidFill>
                  <a:schemeClr val="accent1"/>
                </a:solidFill>
                <a:latin typeface="+mj-lt"/>
                <a:ea typeface="+mn-ea"/>
                <a:cs typeface="+mn-cs"/>
              </a:defRPr>
            </a:lvl2pPr>
            <a:lvl3pPr marL="914400" indent="0" algn="l" defTabSz="914400" rtl="0" eaLnBrk="1" latinLnBrk="0" hangingPunct="1">
              <a:lnSpc>
                <a:spcPct val="79000"/>
              </a:lnSpc>
              <a:spcBef>
                <a:spcPts val="500"/>
              </a:spcBef>
              <a:buFont typeface="Arial" panose="020B0604020202020204" pitchFamily="34" charset="0"/>
              <a:buNone/>
              <a:defRPr sz="1600" kern="1200">
                <a:solidFill>
                  <a:schemeClr val="accent1"/>
                </a:solidFill>
                <a:latin typeface="+mj-lt"/>
                <a:ea typeface="+mn-ea"/>
                <a:cs typeface="+mn-cs"/>
              </a:defRPr>
            </a:lvl3pPr>
            <a:lvl4pPr marL="13716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j-lt"/>
                <a:ea typeface="+mn-ea"/>
                <a:cs typeface="+mn-cs"/>
              </a:defRPr>
            </a:lvl4pPr>
            <a:lvl5pPr marL="18288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79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42C47"/>
                </a:solidFill>
                <a:effectLst/>
                <a:uLnTx/>
                <a:uFillTx/>
                <a:latin typeface="Arial Narrow"/>
                <a:ea typeface="+mn-ea"/>
                <a:cs typeface="+mn-cs"/>
              </a:rPr>
              <a:t>Model Code of Conduct</a:t>
            </a:r>
            <a:endParaRPr kumimoji="0" lang="en-US" sz="3600" b="0" i="1" u="none" strike="noStrike" kern="1200" cap="none" spc="0" normalizeH="0" baseline="0" noProof="0" dirty="0">
              <a:ln>
                <a:noFill/>
              </a:ln>
              <a:solidFill>
                <a:srgbClr val="042C47"/>
              </a:solidFill>
              <a:effectLst/>
              <a:uLnTx/>
              <a:uFillTx/>
              <a:latin typeface="Arial Narrow"/>
              <a:ea typeface="+mn-ea"/>
              <a:cs typeface="+mn-cs"/>
            </a:endParaRPr>
          </a:p>
        </p:txBody>
      </p:sp>
      <p:cxnSp>
        <p:nvCxnSpPr>
          <p:cNvPr id="3" name="Straight Connector 2">
            <a:extLst>
              <a:ext uri="{FF2B5EF4-FFF2-40B4-BE49-F238E27FC236}">
                <a16:creationId xmlns:a16="http://schemas.microsoft.com/office/drawing/2014/main" id="{401B510B-65AB-658E-885F-9DBF3A2D7B26}"/>
              </a:ext>
            </a:extLst>
          </p:cNvPr>
          <p:cNvCxnSpPr>
            <a:cxnSpLocks/>
          </p:cNvCxnSpPr>
          <p:nvPr/>
        </p:nvCxnSpPr>
        <p:spPr>
          <a:xfrm>
            <a:off x="753289" y="1260433"/>
            <a:ext cx="4323082"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5" name="TextBox 4">
            <a:extLst>
              <a:ext uri="{FF2B5EF4-FFF2-40B4-BE49-F238E27FC236}">
                <a16:creationId xmlns:a16="http://schemas.microsoft.com/office/drawing/2014/main" id="{23A5328C-6E8C-25EA-F846-CA017647D0BA}"/>
              </a:ext>
            </a:extLst>
          </p:cNvPr>
          <p:cNvSpPr txBox="1"/>
          <p:nvPr/>
        </p:nvSpPr>
        <p:spPr>
          <a:xfrm>
            <a:off x="753288" y="1581153"/>
            <a:ext cx="10041712" cy="3307829"/>
          </a:xfrm>
          <a:prstGeom prst="rect">
            <a:avLst/>
          </a:prstGeom>
          <a:solidFill>
            <a:srgbClr val="4F81BD">
              <a:lumMod val="75000"/>
            </a:srgbClr>
          </a:solidFill>
        </p:spPr>
        <p:txBody>
          <a:bodyPr wrap="square" rtlCol="0">
            <a:spAutoFit/>
          </a:bodyPr>
          <a:lstStyle>
            <a:defPPr>
              <a:defRPr lang="en-US"/>
            </a:defPPr>
            <a:lvl1pPr>
              <a:defRPr sz="1600">
                <a:solidFill>
                  <a:schemeClr val="bg1"/>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120000"/>
              </a:lnSpc>
              <a:spcBef>
                <a:spcPts val="0"/>
              </a:spcBef>
              <a:spcAft>
                <a:spcPts val="225"/>
              </a:spcAft>
              <a:buClrTx/>
              <a:buSzTx/>
              <a:buFontTx/>
              <a:buNone/>
              <a:tabLst/>
              <a:defRPr/>
            </a:pPr>
            <a:r>
              <a:rPr kumimoji="0" lang="en-AU" sz="2400" b="1" i="0" u="none" strike="noStrike" kern="0" cap="none" spc="0" normalizeH="0" baseline="0" noProof="0" dirty="0">
                <a:ln>
                  <a:noFill/>
                </a:ln>
                <a:solidFill>
                  <a:srgbClr val="F5BB16"/>
                </a:solidFill>
                <a:effectLst/>
                <a:uLnTx/>
                <a:uFillTx/>
                <a:latin typeface="Arial" panose="020B0604020202020204" pitchFamily="34" charset="0"/>
                <a:ea typeface="+mn-ea"/>
                <a:cs typeface="Arial" panose="020B0604020202020204" pitchFamily="34" charset="0"/>
              </a:rPr>
              <a:t>At Council or Committee Meetings:</a:t>
            </a:r>
          </a:p>
          <a:p>
            <a:pPr marL="214313" marR="0" lvl="0" indent="-214313" algn="l" defTabSz="914400" rtl="0" eaLnBrk="1" fontAlgn="auto" latinLnBrk="0" hangingPunct="1">
              <a:lnSpc>
                <a:spcPct val="120000"/>
              </a:lnSpc>
              <a:spcBef>
                <a:spcPts val="0"/>
              </a:spcBef>
              <a:spcAft>
                <a:spcPts val="225"/>
              </a:spcAft>
              <a:buClrTx/>
              <a:buSzTx/>
              <a:buFont typeface="Arial" panose="020B0604020202020204" pitchFamily="34" charset="0"/>
              <a:buChar char="•"/>
              <a:tabLst/>
              <a:defRPr/>
            </a:pPr>
            <a:r>
              <a:rPr kumimoji="0" lang="en-AU" sz="2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Must not act in abusive or threatening manner </a:t>
            </a:r>
          </a:p>
          <a:p>
            <a:pPr marL="214313" marR="0" lvl="0" indent="-214313" algn="l" defTabSz="914400" rtl="0" eaLnBrk="1" fontAlgn="auto" latinLnBrk="0" hangingPunct="1">
              <a:lnSpc>
                <a:spcPct val="120000"/>
              </a:lnSpc>
              <a:spcBef>
                <a:spcPts val="0"/>
              </a:spcBef>
              <a:spcAft>
                <a:spcPts val="225"/>
              </a:spcAft>
              <a:buClrTx/>
              <a:buSzTx/>
              <a:buFont typeface="Arial" panose="020B0604020202020204" pitchFamily="34" charset="0"/>
              <a:buChar char="•"/>
              <a:tabLst/>
              <a:defRPr/>
            </a:pPr>
            <a:r>
              <a:rPr kumimoji="0" lang="en-AU" sz="2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Must not make false or misleading statement</a:t>
            </a:r>
          </a:p>
          <a:p>
            <a:pPr marL="214313" marR="0" lvl="0" indent="-214313" algn="l" defTabSz="914400" rtl="0" eaLnBrk="1" fontAlgn="auto" latinLnBrk="0" hangingPunct="1">
              <a:lnSpc>
                <a:spcPct val="120000"/>
              </a:lnSpc>
              <a:spcBef>
                <a:spcPts val="0"/>
              </a:spcBef>
              <a:spcAft>
                <a:spcPts val="225"/>
              </a:spcAft>
              <a:buClrTx/>
              <a:buSzTx/>
              <a:buFont typeface="Arial" panose="020B0604020202020204" pitchFamily="34" charset="0"/>
              <a:buChar char="•"/>
              <a:tabLst/>
              <a:defRPr/>
            </a:pPr>
            <a:r>
              <a:rPr kumimoji="0" lang="en-AU" sz="2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Must not repeatedly disrupt the meeting</a:t>
            </a:r>
          </a:p>
          <a:p>
            <a:pPr marL="214313" marR="0" lvl="0" indent="-214313" algn="l" defTabSz="914400" rtl="0" eaLnBrk="1" fontAlgn="auto" latinLnBrk="0" hangingPunct="1">
              <a:lnSpc>
                <a:spcPct val="120000"/>
              </a:lnSpc>
              <a:spcBef>
                <a:spcPts val="0"/>
              </a:spcBef>
              <a:spcAft>
                <a:spcPts val="225"/>
              </a:spcAft>
              <a:buClrTx/>
              <a:buSzTx/>
              <a:buFont typeface="Arial" panose="020B0604020202020204" pitchFamily="34" charset="0"/>
              <a:buChar char="•"/>
              <a:tabLst/>
              <a:defRPr/>
            </a:pPr>
            <a:r>
              <a:rPr kumimoji="0" lang="en-AU" sz="2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Must comply with local law</a:t>
            </a:r>
          </a:p>
          <a:p>
            <a:pPr marL="214313" marR="0" lvl="0" indent="-214313" algn="l" defTabSz="914400" rtl="0" eaLnBrk="1" fontAlgn="auto" latinLnBrk="0" hangingPunct="1">
              <a:lnSpc>
                <a:spcPct val="120000"/>
              </a:lnSpc>
              <a:spcBef>
                <a:spcPts val="0"/>
              </a:spcBef>
              <a:spcAft>
                <a:spcPts val="225"/>
              </a:spcAft>
              <a:buClrTx/>
              <a:buSzTx/>
              <a:buFont typeface="Arial" panose="020B0604020202020204" pitchFamily="34" charset="0"/>
              <a:buChar char="•"/>
              <a:tabLst/>
              <a:defRPr/>
            </a:pPr>
            <a:r>
              <a:rPr kumimoji="0" lang="en-AU" sz="2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Must comply with direction of person presiding</a:t>
            </a:r>
          </a:p>
          <a:p>
            <a:pPr marL="214313" marR="0" lvl="0" indent="-214313" algn="l" defTabSz="914400" rtl="0" eaLnBrk="1" fontAlgn="auto" latinLnBrk="0" hangingPunct="1">
              <a:lnSpc>
                <a:spcPct val="120000"/>
              </a:lnSpc>
              <a:spcBef>
                <a:spcPts val="0"/>
              </a:spcBef>
              <a:spcAft>
                <a:spcPts val="225"/>
              </a:spcAft>
              <a:buClrTx/>
              <a:buSzTx/>
              <a:buFont typeface="Arial" panose="020B0604020202020204" pitchFamily="34" charset="0"/>
              <a:buChar char="•"/>
              <a:tabLst/>
              <a:defRPr/>
            </a:pPr>
            <a:r>
              <a:rPr kumimoji="0" lang="en-AU" sz="2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Must cease conduct that has been ruled out of order</a:t>
            </a:r>
          </a:p>
        </p:txBody>
      </p:sp>
    </p:spTree>
    <p:extLst>
      <p:ext uri="{BB962C8B-B14F-4D97-AF65-F5344CB8AC3E}">
        <p14:creationId xmlns:p14="http://schemas.microsoft.com/office/powerpoint/2010/main" val="11407655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A00F59D8-B273-2B1F-A57C-1CD3CA94E45F}"/>
              </a:ext>
            </a:extLst>
          </p:cNvPr>
          <p:cNvSpPr txBox="1">
            <a:spLocks/>
          </p:cNvSpPr>
          <p:nvPr/>
        </p:nvSpPr>
        <p:spPr>
          <a:xfrm>
            <a:off x="626289" y="784463"/>
            <a:ext cx="4987119" cy="574675"/>
          </a:xfrm>
          <a:prstGeom prst="rect">
            <a:avLst/>
          </a:prstGeom>
        </p:spPr>
        <p:txBody>
          <a:bodyPr vert="horz" lIns="91440" tIns="45720" rIns="91440" bIns="45720" rtlCol="0">
            <a:normAutofit/>
          </a:bodyPr>
          <a:lstStyle>
            <a:lvl1pPr marL="0" indent="0" algn="l" defTabSz="914400" rtl="0" eaLnBrk="1" latinLnBrk="0" hangingPunct="1">
              <a:lnSpc>
                <a:spcPct val="79000"/>
              </a:lnSpc>
              <a:spcBef>
                <a:spcPts val="1000"/>
              </a:spcBef>
              <a:buFont typeface="Arial" panose="020B0604020202020204" pitchFamily="34" charset="0"/>
              <a:buNone/>
              <a:defRPr sz="3600" b="1" kern="1200">
                <a:solidFill>
                  <a:schemeClr val="accent1"/>
                </a:solidFill>
                <a:latin typeface="+mj-lt"/>
                <a:ea typeface="+mn-ea"/>
                <a:cs typeface="+mn-cs"/>
              </a:defRPr>
            </a:lvl1pPr>
            <a:lvl2pPr marL="457200" indent="0" algn="l" defTabSz="914400" rtl="0" eaLnBrk="1" latinLnBrk="0" hangingPunct="1">
              <a:lnSpc>
                <a:spcPct val="79000"/>
              </a:lnSpc>
              <a:spcBef>
                <a:spcPts val="500"/>
              </a:spcBef>
              <a:buFont typeface="Arial" panose="020B0604020202020204" pitchFamily="34" charset="0"/>
              <a:buNone/>
              <a:defRPr sz="1800" kern="1200">
                <a:solidFill>
                  <a:schemeClr val="accent1"/>
                </a:solidFill>
                <a:latin typeface="+mj-lt"/>
                <a:ea typeface="+mn-ea"/>
                <a:cs typeface="+mn-cs"/>
              </a:defRPr>
            </a:lvl2pPr>
            <a:lvl3pPr marL="914400" indent="0" algn="l" defTabSz="914400" rtl="0" eaLnBrk="1" latinLnBrk="0" hangingPunct="1">
              <a:lnSpc>
                <a:spcPct val="79000"/>
              </a:lnSpc>
              <a:spcBef>
                <a:spcPts val="500"/>
              </a:spcBef>
              <a:buFont typeface="Arial" panose="020B0604020202020204" pitchFamily="34" charset="0"/>
              <a:buNone/>
              <a:defRPr sz="1600" kern="1200">
                <a:solidFill>
                  <a:schemeClr val="accent1"/>
                </a:solidFill>
                <a:latin typeface="+mj-lt"/>
                <a:ea typeface="+mn-ea"/>
                <a:cs typeface="+mn-cs"/>
              </a:defRPr>
            </a:lvl3pPr>
            <a:lvl4pPr marL="13716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j-lt"/>
                <a:ea typeface="+mn-ea"/>
                <a:cs typeface="+mn-cs"/>
              </a:defRPr>
            </a:lvl4pPr>
            <a:lvl5pPr marL="18288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79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42C47"/>
                </a:solidFill>
                <a:effectLst/>
                <a:uLnTx/>
                <a:uFillTx/>
                <a:latin typeface="Arial Narrow"/>
                <a:ea typeface="+mn-ea"/>
                <a:cs typeface="+mn-cs"/>
              </a:rPr>
              <a:t>What do you think?</a:t>
            </a:r>
            <a:endParaRPr kumimoji="0" lang="en-US" sz="3600" b="0" i="1" u="none" strike="noStrike" kern="1200" cap="none" spc="0" normalizeH="0" baseline="0" noProof="0" dirty="0">
              <a:ln>
                <a:noFill/>
              </a:ln>
              <a:solidFill>
                <a:srgbClr val="042C47"/>
              </a:solidFill>
              <a:effectLst/>
              <a:uLnTx/>
              <a:uFillTx/>
              <a:latin typeface="Arial Narrow"/>
              <a:ea typeface="+mn-ea"/>
              <a:cs typeface="+mn-cs"/>
            </a:endParaRPr>
          </a:p>
        </p:txBody>
      </p:sp>
      <p:cxnSp>
        <p:nvCxnSpPr>
          <p:cNvPr id="3" name="Straight Connector 2">
            <a:extLst>
              <a:ext uri="{FF2B5EF4-FFF2-40B4-BE49-F238E27FC236}">
                <a16:creationId xmlns:a16="http://schemas.microsoft.com/office/drawing/2014/main" id="{401B510B-65AB-658E-885F-9DBF3A2D7B26}"/>
              </a:ext>
            </a:extLst>
          </p:cNvPr>
          <p:cNvCxnSpPr>
            <a:cxnSpLocks/>
          </p:cNvCxnSpPr>
          <p:nvPr/>
        </p:nvCxnSpPr>
        <p:spPr>
          <a:xfrm>
            <a:off x="626289" y="1359138"/>
            <a:ext cx="3669940"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2AD84FC1-19EB-5960-AEF9-425D05A70F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61231" y="1071800"/>
            <a:ext cx="4869538" cy="4381250"/>
          </a:xfrm>
          <a:prstGeom prst="rect">
            <a:avLst/>
          </a:prstGeom>
        </p:spPr>
      </p:pic>
      <p:sp>
        <p:nvSpPr>
          <p:cNvPr id="5" name="Green Box">
            <a:extLst>
              <a:ext uri="{FF2B5EF4-FFF2-40B4-BE49-F238E27FC236}">
                <a16:creationId xmlns:a16="http://schemas.microsoft.com/office/drawing/2014/main" id="{8054AE21-2043-5E5F-FA4B-CAB334425157}"/>
              </a:ext>
            </a:extLst>
          </p:cNvPr>
          <p:cNvSpPr/>
          <p:nvPr/>
        </p:nvSpPr>
        <p:spPr>
          <a:xfrm>
            <a:off x="2095418" y="4304176"/>
            <a:ext cx="8001164" cy="1723549"/>
          </a:xfrm>
          <a:prstGeom prst="rect">
            <a:avLst/>
          </a:prstGeom>
          <a:noFill/>
          <a:ln w="25400" cap="flat" cmpd="sng" algn="ctr">
            <a:noFill/>
            <a:prstDash val="solid"/>
          </a:ln>
          <a:effectLst/>
        </p:spPr>
        <p:txBody>
          <a:bodyPr wrap="square" lIns="144000" tIns="0" rIns="144000" bIns="0" rtlCol="0" anchor="ctr"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0" cap="none" spc="0" normalizeH="0" baseline="0" noProof="0" dirty="0">
                <a:ln>
                  <a:noFill/>
                </a:ln>
                <a:solidFill>
                  <a:srgbClr val="205686"/>
                </a:solidFill>
                <a:effectLst/>
                <a:uLnTx/>
                <a:uFillTx/>
                <a:latin typeface="Calibri"/>
                <a:ea typeface="Open Sans" panose="020B0606030504020204" pitchFamily="34" charset="0"/>
                <a:cs typeface="Arial" panose="020B0604020202020204" pitchFamily="34" charset="0"/>
              </a:rPr>
              <a:t>True or False?</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AU" sz="2800" b="1" i="0" u="none" strike="noStrike" kern="0" cap="none" spc="0" normalizeH="0" baseline="0" noProof="0" dirty="0">
              <a:ln>
                <a:noFill/>
              </a:ln>
              <a:solidFill>
                <a:srgbClr val="205686"/>
              </a:solidFill>
              <a:effectLst/>
              <a:uLnTx/>
              <a:uFillTx/>
              <a:latin typeface="Calibri"/>
              <a:ea typeface="Open Sans" panose="020B0606030504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0" cap="none" spc="0" normalizeH="0" baseline="0" noProof="0" dirty="0">
                <a:ln>
                  <a:noFill/>
                </a:ln>
                <a:solidFill>
                  <a:srgbClr val="205686"/>
                </a:solidFill>
                <a:effectLst/>
                <a:uLnTx/>
                <a:uFillTx/>
                <a:latin typeface="Calibri"/>
                <a:ea typeface="Open Sans" panose="020B0606030504020204" pitchFamily="34" charset="0"/>
                <a:cs typeface="Arial" panose="020B0604020202020204" pitchFamily="34" charset="0"/>
              </a:rPr>
              <a:t>At a Council meeting, I can exercise my freedom of speech and make any comment that I wish?</a:t>
            </a:r>
          </a:p>
        </p:txBody>
      </p:sp>
    </p:spTree>
    <p:extLst>
      <p:ext uri="{BB962C8B-B14F-4D97-AF65-F5344CB8AC3E}">
        <p14:creationId xmlns:p14="http://schemas.microsoft.com/office/powerpoint/2010/main" val="973688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9">
            <a:extLst>
              <a:ext uri="{FF2B5EF4-FFF2-40B4-BE49-F238E27FC236}">
                <a16:creationId xmlns:a16="http://schemas.microsoft.com/office/drawing/2014/main" id="{AA7DA041-2CB7-9D9D-EF9B-6EA1B3969E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4" name="Picture 13" descr="Shape, arrow&#10;&#10;Description automatically generated">
            <a:extLst>
              <a:ext uri="{FF2B5EF4-FFF2-40B4-BE49-F238E27FC236}">
                <a16:creationId xmlns:a16="http://schemas.microsoft.com/office/drawing/2014/main" id="{644358E5-33CA-152F-F0ED-132BCECD43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1204" y="3168544"/>
            <a:ext cx="3690795" cy="3690795"/>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25AA5FA9-763F-3A85-0565-BC86E764E8E3}"/>
              </a:ext>
            </a:extLst>
          </p:cNvPr>
          <p:cNvPicPr>
            <a:picLocks noChangeAspect="1"/>
          </p:cNvPicPr>
          <p:nvPr/>
        </p:nvPicPr>
        <p:blipFill rotWithShape="1">
          <a:blip r:embed="rId5">
            <a:extLst>
              <a:ext uri="{28A0092B-C50C-407E-A947-70E740481C1C}">
                <a14:useLocalDpi xmlns:a14="http://schemas.microsoft.com/office/drawing/2010/main" val="0"/>
              </a:ext>
            </a:extLst>
          </a:blip>
          <a:srcRect l="26342" r="1184"/>
          <a:stretch/>
        </p:blipFill>
        <p:spPr>
          <a:xfrm>
            <a:off x="0" y="-2680"/>
            <a:ext cx="8836182" cy="6860680"/>
          </a:xfrm>
          <a:prstGeom prst="rect">
            <a:avLst/>
          </a:prstGeom>
        </p:spPr>
      </p:pic>
      <p:sp>
        <p:nvSpPr>
          <p:cNvPr id="3" name="Title 2">
            <a:extLst>
              <a:ext uri="{FF2B5EF4-FFF2-40B4-BE49-F238E27FC236}">
                <a16:creationId xmlns:a16="http://schemas.microsoft.com/office/drawing/2014/main" id="{C4DD2C84-089B-971F-277B-513B73DE30C4}"/>
              </a:ext>
            </a:extLst>
          </p:cNvPr>
          <p:cNvSpPr>
            <a:spLocks noGrp="1"/>
          </p:cNvSpPr>
          <p:nvPr>
            <p:ph type="title"/>
          </p:nvPr>
        </p:nvSpPr>
        <p:spPr>
          <a:xfrm>
            <a:off x="0" y="3051716"/>
            <a:ext cx="5272083" cy="1822407"/>
          </a:xfrm>
        </p:spPr>
        <p:txBody>
          <a:bodyPr>
            <a:normAutofit/>
          </a:bodyPr>
          <a:lstStyle/>
          <a:p>
            <a:r>
              <a:rPr lang="en-US" sz="3600" b="1" dirty="0">
                <a:solidFill>
                  <a:schemeClr val="accent4"/>
                </a:solidFill>
              </a:rPr>
              <a:t>Robert Kennedy</a:t>
            </a:r>
            <a:br>
              <a:rPr lang="en-US" sz="3600" b="1" dirty="0"/>
            </a:br>
            <a:r>
              <a:rPr lang="en-US" sz="3300" b="1" dirty="0"/>
              <a:t>WA Electoral Commissioner</a:t>
            </a:r>
            <a:endParaRPr lang="en-AU" sz="3300" dirty="0"/>
          </a:p>
        </p:txBody>
      </p:sp>
      <p:sp>
        <p:nvSpPr>
          <p:cNvPr id="11" name="TextBox 10">
            <a:extLst>
              <a:ext uri="{FF2B5EF4-FFF2-40B4-BE49-F238E27FC236}">
                <a16:creationId xmlns:a16="http://schemas.microsoft.com/office/drawing/2014/main" id="{703C24B1-A9D8-9CCC-908A-236C7A9571EE}"/>
              </a:ext>
            </a:extLst>
          </p:cNvPr>
          <p:cNvSpPr txBox="1"/>
          <p:nvPr/>
        </p:nvSpPr>
        <p:spPr>
          <a:xfrm>
            <a:off x="0" y="4594019"/>
            <a:ext cx="6233374" cy="830997"/>
          </a:xfrm>
          <a:prstGeom prst="rect">
            <a:avLst/>
          </a:prstGeom>
          <a:noFill/>
        </p:spPr>
        <p:txBody>
          <a:bodyPr wrap="square">
            <a:spAutoFit/>
          </a:bodyPr>
          <a:lstStyle/>
          <a:p>
            <a:r>
              <a:rPr lang="en-US" sz="2400" b="1" dirty="0">
                <a:solidFill>
                  <a:srgbClr val="FFC000"/>
                </a:solidFill>
                <a:latin typeface="+mj-lt"/>
              </a:rPr>
              <a:t>Process and key dates on running to become a Local Government </a:t>
            </a:r>
            <a:r>
              <a:rPr lang="en-US" sz="2400" b="1" dirty="0" err="1">
                <a:solidFill>
                  <a:srgbClr val="FFC000"/>
                </a:solidFill>
                <a:latin typeface="+mj-lt"/>
              </a:rPr>
              <a:t>Councillor</a:t>
            </a:r>
            <a:r>
              <a:rPr lang="en-US" sz="2400" b="1" dirty="0">
                <a:solidFill>
                  <a:srgbClr val="FFC000"/>
                </a:solidFill>
                <a:latin typeface="+mj-lt"/>
              </a:rPr>
              <a:t> in 2023</a:t>
            </a:r>
          </a:p>
        </p:txBody>
      </p:sp>
      <p:pic>
        <p:nvPicPr>
          <p:cNvPr id="13" name="Picture 4">
            <a:extLst>
              <a:ext uri="{FF2B5EF4-FFF2-40B4-BE49-F238E27FC236}">
                <a16:creationId xmlns:a16="http://schemas.microsoft.com/office/drawing/2014/main" id="{5D354AF3-93FE-5A33-2C54-A26BA5BA57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738" y="5814351"/>
            <a:ext cx="3086100" cy="879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9589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A00F59D8-B273-2B1F-A57C-1CD3CA94E45F}"/>
              </a:ext>
            </a:extLst>
          </p:cNvPr>
          <p:cNvSpPr txBox="1">
            <a:spLocks/>
          </p:cNvSpPr>
          <p:nvPr/>
        </p:nvSpPr>
        <p:spPr>
          <a:xfrm>
            <a:off x="647261" y="644348"/>
            <a:ext cx="4987119" cy="574675"/>
          </a:xfrm>
          <a:prstGeom prst="rect">
            <a:avLst/>
          </a:prstGeom>
        </p:spPr>
        <p:txBody>
          <a:bodyPr vert="horz" lIns="91440" tIns="45720" rIns="91440" bIns="45720" rtlCol="0">
            <a:normAutofit/>
          </a:bodyPr>
          <a:lstStyle>
            <a:lvl1pPr marL="0" indent="0" algn="l" defTabSz="914400" rtl="0" eaLnBrk="1" latinLnBrk="0" hangingPunct="1">
              <a:lnSpc>
                <a:spcPct val="79000"/>
              </a:lnSpc>
              <a:spcBef>
                <a:spcPts val="1000"/>
              </a:spcBef>
              <a:buFont typeface="Arial" panose="020B0604020202020204" pitchFamily="34" charset="0"/>
              <a:buNone/>
              <a:defRPr sz="3600" b="1" kern="1200">
                <a:solidFill>
                  <a:schemeClr val="accent1"/>
                </a:solidFill>
                <a:latin typeface="+mj-lt"/>
                <a:ea typeface="+mn-ea"/>
                <a:cs typeface="+mn-cs"/>
              </a:defRPr>
            </a:lvl1pPr>
            <a:lvl2pPr marL="457200" indent="0" algn="l" defTabSz="914400" rtl="0" eaLnBrk="1" latinLnBrk="0" hangingPunct="1">
              <a:lnSpc>
                <a:spcPct val="79000"/>
              </a:lnSpc>
              <a:spcBef>
                <a:spcPts val="500"/>
              </a:spcBef>
              <a:buFont typeface="Arial" panose="020B0604020202020204" pitchFamily="34" charset="0"/>
              <a:buNone/>
              <a:defRPr sz="1800" kern="1200">
                <a:solidFill>
                  <a:schemeClr val="accent1"/>
                </a:solidFill>
                <a:latin typeface="+mj-lt"/>
                <a:ea typeface="+mn-ea"/>
                <a:cs typeface="+mn-cs"/>
              </a:defRPr>
            </a:lvl2pPr>
            <a:lvl3pPr marL="914400" indent="0" algn="l" defTabSz="914400" rtl="0" eaLnBrk="1" latinLnBrk="0" hangingPunct="1">
              <a:lnSpc>
                <a:spcPct val="79000"/>
              </a:lnSpc>
              <a:spcBef>
                <a:spcPts val="500"/>
              </a:spcBef>
              <a:buFont typeface="Arial" panose="020B0604020202020204" pitchFamily="34" charset="0"/>
              <a:buNone/>
              <a:defRPr sz="1600" kern="1200">
                <a:solidFill>
                  <a:schemeClr val="accent1"/>
                </a:solidFill>
                <a:latin typeface="+mj-lt"/>
                <a:ea typeface="+mn-ea"/>
                <a:cs typeface="+mn-cs"/>
              </a:defRPr>
            </a:lvl3pPr>
            <a:lvl4pPr marL="13716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j-lt"/>
                <a:ea typeface="+mn-ea"/>
                <a:cs typeface="+mn-cs"/>
              </a:defRPr>
            </a:lvl4pPr>
            <a:lvl5pPr marL="18288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79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42C47"/>
                </a:solidFill>
                <a:effectLst/>
                <a:uLnTx/>
                <a:uFillTx/>
                <a:latin typeface="Arial Narrow"/>
                <a:ea typeface="+mn-ea"/>
                <a:cs typeface="+mn-cs"/>
              </a:rPr>
              <a:t>Qualified Privilege</a:t>
            </a:r>
            <a:endParaRPr kumimoji="0" lang="en-US" sz="3600" b="0" i="1" u="none" strike="noStrike" kern="1200" cap="none" spc="0" normalizeH="0" baseline="0" noProof="0" dirty="0">
              <a:ln>
                <a:noFill/>
              </a:ln>
              <a:solidFill>
                <a:srgbClr val="042C47"/>
              </a:solidFill>
              <a:effectLst/>
              <a:uLnTx/>
              <a:uFillTx/>
              <a:latin typeface="Arial Narrow"/>
              <a:ea typeface="+mn-ea"/>
              <a:cs typeface="+mn-cs"/>
            </a:endParaRPr>
          </a:p>
        </p:txBody>
      </p:sp>
      <p:cxnSp>
        <p:nvCxnSpPr>
          <p:cNvPr id="3" name="Straight Connector 2">
            <a:extLst>
              <a:ext uri="{FF2B5EF4-FFF2-40B4-BE49-F238E27FC236}">
                <a16:creationId xmlns:a16="http://schemas.microsoft.com/office/drawing/2014/main" id="{401B510B-65AB-658E-885F-9DBF3A2D7B26}"/>
              </a:ext>
            </a:extLst>
          </p:cNvPr>
          <p:cNvCxnSpPr>
            <a:cxnSpLocks/>
          </p:cNvCxnSpPr>
          <p:nvPr/>
        </p:nvCxnSpPr>
        <p:spPr>
          <a:xfrm>
            <a:off x="719405" y="1234049"/>
            <a:ext cx="366994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6" name="Green Box">
            <a:extLst>
              <a:ext uri="{FF2B5EF4-FFF2-40B4-BE49-F238E27FC236}">
                <a16:creationId xmlns:a16="http://schemas.microsoft.com/office/drawing/2014/main" id="{7B9FB335-7232-6920-20E7-535BDA7C3559}"/>
              </a:ext>
            </a:extLst>
          </p:cNvPr>
          <p:cNvSpPr/>
          <p:nvPr/>
        </p:nvSpPr>
        <p:spPr>
          <a:xfrm>
            <a:off x="2389036" y="3117032"/>
            <a:ext cx="8551476" cy="800219"/>
          </a:xfrm>
          <a:prstGeom prst="rect">
            <a:avLst/>
          </a:prstGeom>
          <a:noFill/>
          <a:ln w="25400" cap="flat" cmpd="sng" algn="ctr">
            <a:noFill/>
            <a:prstDash val="solid"/>
          </a:ln>
          <a:effectLst/>
        </p:spPr>
        <p:txBody>
          <a:bodyPr wrap="square" lIns="144000" tIns="0" rIns="144000" bIns="0" rtlCol="0" anchor="ctr"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0" cap="none" spc="0" normalizeH="0" baseline="0" noProof="0" dirty="0">
                <a:ln>
                  <a:noFill/>
                </a:ln>
                <a:solidFill>
                  <a:srgbClr val="205686"/>
                </a:solidFill>
                <a:effectLst/>
                <a:uLnTx/>
                <a:uFillTx/>
                <a:latin typeface="Calibri"/>
                <a:ea typeface="Open Sans" panose="020B0606030504020204" pitchFamily="34" charset="0"/>
                <a:cs typeface="Arial" panose="020B0604020202020204" pitchFamily="34" charset="0"/>
              </a:rPr>
              <a:t>An important principle applying to Local </a:t>
            </a:r>
            <a:r>
              <a:rPr kumimoji="0" lang="en-AU" sz="2800" b="0" i="0" u="none" strike="noStrike" kern="0" cap="none" spc="0" normalizeH="0" baseline="0" noProof="0" dirty="0">
                <a:ln>
                  <a:noFill/>
                </a:ln>
                <a:solidFill>
                  <a:srgbClr val="205686"/>
                </a:solidFill>
                <a:effectLst/>
                <a:uLnTx/>
                <a:uFillTx/>
                <a:latin typeface="Calibri"/>
                <a:ea typeface="Open Sans" panose="020B0606030504020204" pitchFamily="34" charset="0"/>
                <a:cs typeface="Arial" panose="020B0604020202020204" pitchFamily="34" charset="0"/>
              </a:rPr>
              <a:t>Government</a:t>
            </a:r>
            <a:r>
              <a:rPr kumimoji="0" lang="en-AU" sz="2400" b="0" i="0" u="none" strike="noStrike" kern="0" cap="none" spc="0" normalizeH="0" baseline="0" noProof="0" dirty="0">
                <a:ln>
                  <a:noFill/>
                </a:ln>
                <a:solidFill>
                  <a:srgbClr val="205686"/>
                </a:solidFill>
                <a:effectLst/>
                <a:uLnTx/>
                <a:uFillTx/>
                <a:latin typeface="Calibri"/>
                <a:ea typeface="Open Sans" panose="020B0606030504020204" pitchFamily="34" charset="0"/>
                <a:cs typeface="Arial" panose="020B0604020202020204" pitchFamily="34" charset="0"/>
              </a:rPr>
              <a:t> Council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0" cap="none" spc="0" normalizeH="0" baseline="0" noProof="0" dirty="0">
                <a:ln>
                  <a:noFill/>
                </a:ln>
                <a:solidFill>
                  <a:srgbClr val="205686"/>
                </a:solidFill>
                <a:effectLst/>
                <a:uLnTx/>
                <a:uFillTx/>
                <a:latin typeface="Calibri"/>
                <a:ea typeface="Open Sans" panose="020B0606030504020204" pitchFamily="34" charset="0"/>
                <a:cs typeface="Arial" panose="020B0604020202020204" pitchFamily="34" charset="0"/>
              </a:rPr>
              <a:t>meetings is one of </a:t>
            </a:r>
            <a:r>
              <a:rPr kumimoji="0" lang="en-AU" sz="2400" b="1" i="0" u="none" strike="noStrike" kern="0" cap="none" spc="0" normalizeH="0" baseline="0" noProof="0" dirty="0">
                <a:ln>
                  <a:noFill/>
                </a:ln>
                <a:solidFill>
                  <a:srgbClr val="D8AF19"/>
                </a:solidFill>
                <a:effectLst/>
                <a:uLnTx/>
                <a:uFillTx/>
                <a:latin typeface="Calibri"/>
                <a:ea typeface="Open Sans" panose="020B0606030504020204" pitchFamily="34" charset="0"/>
                <a:cs typeface="Arial" panose="020B0604020202020204" pitchFamily="34" charset="0"/>
              </a:rPr>
              <a:t>Qualified Privilege</a:t>
            </a:r>
            <a:r>
              <a:rPr kumimoji="0" lang="en-AU" sz="2400" b="0" i="0" u="none" strike="noStrike" kern="0" cap="none" spc="0" normalizeH="0" baseline="0" noProof="0" dirty="0">
                <a:ln>
                  <a:noFill/>
                </a:ln>
                <a:solidFill>
                  <a:srgbClr val="205686"/>
                </a:solidFill>
                <a:effectLst/>
                <a:uLnTx/>
                <a:uFillTx/>
                <a:latin typeface="Calibri"/>
                <a:ea typeface="Open Sans" panose="020B0606030504020204" pitchFamily="34" charset="0"/>
                <a:cs typeface="Arial" panose="020B0604020202020204" pitchFamily="34" charset="0"/>
              </a:rPr>
              <a:t>. </a:t>
            </a:r>
          </a:p>
        </p:txBody>
      </p:sp>
      <p:sp>
        <p:nvSpPr>
          <p:cNvPr id="7" name="Green Box">
            <a:extLst>
              <a:ext uri="{FF2B5EF4-FFF2-40B4-BE49-F238E27FC236}">
                <a16:creationId xmlns:a16="http://schemas.microsoft.com/office/drawing/2014/main" id="{98D3C494-4C6D-1DFE-1AEB-9411EB50B201}"/>
              </a:ext>
            </a:extLst>
          </p:cNvPr>
          <p:cNvSpPr/>
          <p:nvPr/>
        </p:nvSpPr>
        <p:spPr>
          <a:xfrm>
            <a:off x="2366009" y="4595379"/>
            <a:ext cx="8320975" cy="1477328"/>
          </a:xfrm>
          <a:prstGeom prst="rect">
            <a:avLst/>
          </a:prstGeom>
          <a:noFill/>
          <a:ln w="25400" cap="flat" cmpd="sng" algn="ctr">
            <a:noFill/>
            <a:prstDash val="solid"/>
          </a:ln>
          <a:effectLst/>
        </p:spPr>
        <p:txBody>
          <a:bodyPr wrap="square" lIns="144000" tIns="0" rIns="14400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0" cap="none" spc="0" normalizeH="0" baseline="0" noProof="0" dirty="0">
                <a:ln>
                  <a:noFill/>
                </a:ln>
                <a:solidFill>
                  <a:srgbClr val="205686"/>
                </a:solidFill>
                <a:effectLst/>
                <a:uLnTx/>
                <a:uFillTx/>
                <a:latin typeface="Calibri"/>
                <a:ea typeface="Open Sans" panose="020B0606030504020204" pitchFamily="34" charset="0"/>
                <a:cs typeface="Arial" panose="020B0604020202020204" pitchFamily="34" charset="0"/>
              </a:rPr>
              <a:t>As opposed to </a:t>
            </a:r>
            <a:r>
              <a:rPr kumimoji="0" lang="en-AU" sz="2400" b="1" i="0" u="none" strike="noStrike" kern="0" cap="none" spc="0" normalizeH="0" baseline="0" noProof="0" dirty="0">
                <a:ln>
                  <a:noFill/>
                </a:ln>
                <a:solidFill>
                  <a:srgbClr val="D8AF19"/>
                </a:solidFill>
                <a:effectLst/>
                <a:uLnTx/>
                <a:uFillTx/>
                <a:latin typeface="Calibri"/>
                <a:ea typeface="Open Sans" panose="020B0606030504020204" pitchFamily="34" charset="0"/>
                <a:cs typeface="Arial" panose="020B0604020202020204" pitchFamily="34" charset="0"/>
              </a:rPr>
              <a:t>Parliamentary Privilege</a:t>
            </a:r>
            <a:r>
              <a:rPr kumimoji="0" lang="en-AU" sz="2400" b="0" i="0" u="none" strike="noStrike" kern="0" cap="none" spc="0" normalizeH="0" baseline="0" noProof="0" dirty="0">
                <a:ln>
                  <a:noFill/>
                </a:ln>
                <a:solidFill>
                  <a:srgbClr val="205686"/>
                </a:solidFill>
                <a:effectLst/>
                <a:uLnTx/>
                <a:uFillTx/>
                <a:latin typeface="Calibri"/>
                <a:ea typeface="Open Sans" panose="020B0606030504020204" pitchFamily="34" charset="0"/>
                <a:cs typeface="Arial" panose="020B0604020202020204" pitchFamily="34" charset="0"/>
              </a:rPr>
              <a:t>, a Council Member has </a:t>
            </a:r>
            <a:r>
              <a:rPr kumimoji="0" lang="en-AU" sz="2400" b="0" i="1" u="none" strike="noStrike" kern="0" cap="none" spc="0" normalizeH="0" baseline="0" noProof="0" dirty="0">
                <a:ln>
                  <a:noFill/>
                </a:ln>
                <a:solidFill>
                  <a:srgbClr val="205686"/>
                </a:solidFill>
                <a:effectLst/>
                <a:uLnTx/>
                <a:uFillTx/>
                <a:latin typeface="Calibri"/>
                <a:ea typeface="Open Sans" panose="020B0606030504020204" pitchFamily="34" charset="0"/>
                <a:cs typeface="Arial" panose="020B0604020202020204" pitchFamily="34" charset="0"/>
              </a:rPr>
              <a:t>limited defences </a:t>
            </a:r>
            <a:r>
              <a:rPr kumimoji="0" lang="en-AU" sz="2400" b="0" i="0" u="none" strike="noStrike" kern="0" cap="none" spc="0" normalizeH="0" baseline="0" noProof="0" dirty="0">
                <a:ln>
                  <a:noFill/>
                </a:ln>
                <a:solidFill>
                  <a:srgbClr val="205686"/>
                </a:solidFill>
                <a:effectLst/>
                <a:uLnTx/>
                <a:uFillTx/>
                <a:latin typeface="Calibri"/>
                <a:ea typeface="Open Sans" panose="020B0606030504020204" pitchFamily="34" charset="0"/>
                <a:cs typeface="Arial" panose="020B0604020202020204" pitchFamily="34" charset="0"/>
              </a:rPr>
              <a:t>should they be the subject of a claim for damages based on alleged defamatory statements associated with their role on Council. </a:t>
            </a:r>
          </a:p>
        </p:txBody>
      </p:sp>
      <p:grpSp>
        <p:nvGrpSpPr>
          <p:cNvPr id="8" name="Group 7">
            <a:extLst>
              <a:ext uri="{FF2B5EF4-FFF2-40B4-BE49-F238E27FC236}">
                <a16:creationId xmlns:a16="http://schemas.microsoft.com/office/drawing/2014/main" id="{B98E43FA-48B6-C9BC-3B43-EC2FE08A60BD}"/>
              </a:ext>
            </a:extLst>
          </p:cNvPr>
          <p:cNvGrpSpPr/>
          <p:nvPr/>
        </p:nvGrpSpPr>
        <p:grpSpPr>
          <a:xfrm>
            <a:off x="330207" y="2195808"/>
            <a:ext cx="1695039" cy="1721443"/>
            <a:chOff x="179999" y="1492898"/>
            <a:chExt cx="1695039" cy="1721443"/>
          </a:xfrm>
        </p:grpSpPr>
        <p:pic>
          <p:nvPicPr>
            <p:cNvPr id="9" name="Picture 8">
              <a:extLst>
                <a:ext uri="{FF2B5EF4-FFF2-40B4-BE49-F238E27FC236}">
                  <a16:creationId xmlns:a16="http://schemas.microsoft.com/office/drawing/2014/main" id="{7E4EAC5D-2DD7-B5B3-7ED1-790D5C1F1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000" y="1492898"/>
              <a:ext cx="1695038" cy="1695038"/>
            </a:xfrm>
            <a:prstGeom prst="rect">
              <a:avLst/>
            </a:prstGeom>
          </p:spPr>
        </p:pic>
        <p:sp>
          <p:nvSpPr>
            <p:cNvPr id="10" name="Rectangle 9">
              <a:extLst>
                <a:ext uri="{FF2B5EF4-FFF2-40B4-BE49-F238E27FC236}">
                  <a16:creationId xmlns:a16="http://schemas.microsoft.com/office/drawing/2014/main" id="{B066A392-71C1-D67B-6C7A-4F6DACED9E54}"/>
                </a:ext>
              </a:extLst>
            </p:cNvPr>
            <p:cNvSpPr/>
            <p:nvPr/>
          </p:nvSpPr>
          <p:spPr>
            <a:xfrm>
              <a:off x="179999" y="2854765"/>
              <a:ext cx="1695039" cy="359576"/>
            </a:xfrm>
            <a:prstGeom prst="rect">
              <a:avLst/>
            </a:prstGeom>
            <a:solidFill>
              <a:srgbClr val="D8AF19"/>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0" cap="none" spc="0" normalizeH="0" baseline="0" noProof="0" dirty="0">
                  <a:ln>
                    <a:noFill/>
                  </a:ln>
                  <a:solidFill>
                    <a:prstClr val="white"/>
                  </a:solidFill>
                  <a:effectLst/>
                  <a:uLnTx/>
                  <a:uFillTx/>
                  <a:latin typeface="Calibri"/>
                  <a:ea typeface="+mn-ea"/>
                  <a:cs typeface="Arial" panose="020B0604020202020204" pitchFamily="34" charset="0"/>
                </a:rPr>
                <a:t>Absolute Privilege</a:t>
              </a:r>
            </a:p>
          </p:txBody>
        </p:sp>
      </p:grpSp>
      <p:grpSp>
        <p:nvGrpSpPr>
          <p:cNvPr id="11" name="Group 10">
            <a:extLst>
              <a:ext uri="{FF2B5EF4-FFF2-40B4-BE49-F238E27FC236}">
                <a16:creationId xmlns:a16="http://schemas.microsoft.com/office/drawing/2014/main" id="{76613FE0-0CF3-6D8F-F88A-4DA68D952F54}"/>
              </a:ext>
            </a:extLst>
          </p:cNvPr>
          <p:cNvGrpSpPr/>
          <p:nvPr/>
        </p:nvGrpSpPr>
        <p:grpSpPr>
          <a:xfrm>
            <a:off x="313483" y="4165457"/>
            <a:ext cx="1711763" cy="1765431"/>
            <a:chOff x="179998" y="3200803"/>
            <a:chExt cx="1711763" cy="1765431"/>
          </a:xfrm>
        </p:grpSpPr>
        <p:pic>
          <p:nvPicPr>
            <p:cNvPr id="12" name="Picture 11">
              <a:extLst>
                <a:ext uri="{FF2B5EF4-FFF2-40B4-BE49-F238E27FC236}">
                  <a16:creationId xmlns:a16="http://schemas.microsoft.com/office/drawing/2014/main" id="{4DD609C8-21EE-C36A-2C4D-72209B3756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161" y="3200803"/>
              <a:ext cx="1695600" cy="1695600"/>
            </a:xfrm>
            <a:prstGeom prst="rect">
              <a:avLst/>
            </a:prstGeom>
          </p:spPr>
        </p:pic>
        <p:sp>
          <p:nvSpPr>
            <p:cNvPr id="13" name="Rectangle 12">
              <a:extLst>
                <a:ext uri="{FF2B5EF4-FFF2-40B4-BE49-F238E27FC236}">
                  <a16:creationId xmlns:a16="http://schemas.microsoft.com/office/drawing/2014/main" id="{749F7A81-108B-507D-A498-3AA67F641E48}"/>
                </a:ext>
              </a:extLst>
            </p:cNvPr>
            <p:cNvSpPr/>
            <p:nvPr/>
          </p:nvSpPr>
          <p:spPr>
            <a:xfrm>
              <a:off x="179998" y="4606658"/>
              <a:ext cx="1695039" cy="359576"/>
            </a:xfrm>
            <a:prstGeom prst="rect">
              <a:avLst/>
            </a:prstGeom>
            <a:solidFill>
              <a:srgbClr val="D8AF19"/>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0" cap="none" spc="0" normalizeH="0" baseline="0" noProof="0" dirty="0">
                  <a:ln>
                    <a:noFill/>
                  </a:ln>
                  <a:solidFill>
                    <a:prstClr val="white"/>
                  </a:solidFill>
                  <a:effectLst/>
                  <a:uLnTx/>
                  <a:uFillTx/>
                  <a:latin typeface="Calibri"/>
                  <a:ea typeface="+mn-ea"/>
                  <a:cs typeface="Arial" panose="020B0604020202020204" pitchFamily="34" charset="0"/>
                </a:rPr>
                <a:t>Qualified Privilege</a:t>
              </a:r>
            </a:p>
          </p:txBody>
        </p:sp>
      </p:grpSp>
      <p:sp>
        <p:nvSpPr>
          <p:cNvPr id="5" name="TextBox 4">
            <a:extLst>
              <a:ext uri="{FF2B5EF4-FFF2-40B4-BE49-F238E27FC236}">
                <a16:creationId xmlns:a16="http://schemas.microsoft.com/office/drawing/2014/main" id="{36C72B4F-595E-3E42-0683-0ECD2046F98F}"/>
              </a:ext>
            </a:extLst>
          </p:cNvPr>
          <p:cNvSpPr txBox="1"/>
          <p:nvPr/>
        </p:nvSpPr>
        <p:spPr>
          <a:xfrm>
            <a:off x="531039" y="1561252"/>
            <a:ext cx="1030065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sngStrike" kern="0" cap="none" spc="0" normalizeH="0" baseline="0" noProof="0" dirty="0">
                <a:ln>
                  <a:noFill/>
                </a:ln>
                <a:solidFill>
                  <a:srgbClr val="205686"/>
                </a:solidFill>
                <a:effectLst/>
                <a:uLnTx/>
                <a:uFillTx/>
                <a:latin typeface="Calibri"/>
                <a:ea typeface="Open Sans" panose="020B0606030504020204" pitchFamily="34" charset="0"/>
                <a:cs typeface="Arial" panose="020B0604020202020204" pitchFamily="34" charset="0"/>
              </a:rPr>
              <a:t>At a Council meeting, I can exercise my freedom of speech and make any comment that I wish?</a:t>
            </a:r>
          </a:p>
        </p:txBody>
      </p:sp>
    </p:spTree>
    <p:extLst>
      <p:ext uri="{BB962C8B-B14F-4D97-AF65-F5344CB8AC3E}">
        <p14:creationId xmlns:p14="http://schemas.microsoft.com/office/powerpoint/2010/main" val="405894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D11AA28-E82D-9F8B-2DD7-3DEE2A1212F7}"/>
              </a:ext>
            </a:extLst>
          </p:cNvPr>
          <p:cNvSpPr txBox="1">
            <a:spLocks/>
          </p:cNvSpPr>
          <p:nvPr/>
        </p:nvSpPr>
        <p:spPr>
          <a:xfrm>
            <a:off x="6404092" y="1614546"/>
            <a:ext cx="4403940" cy="2820518"/>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300" kern="1200">
                <a:solidFill>
                  <a:schemeClr val="accent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E7B00C"/>
                </a:solidFill>
                <a:effectLst/>
                <a:uLnTx/>
                <a:uFillTx/>
                <a:latin typeface="Arial" panose="020B0604020202020204"/>
                <a:ea typeface="+mj-ea"/>
                <a:cs typeface="+mj-cs"/>
              </a:rPr>
              <a:t>Conflicts of </a:t>
            </a:r>
            <a:r>
              <a:rPr kumimoji="0" lang="en-US" sz="4800" b="1" i="0" u="none" strike="noStrike" kern="1200" cap="none" spc="0" normalizeH="0" baseline="0" noProof="0" dirty="0">
                <a:ln>
                  <a:noFill/>
                </a:ln>
                <a:solidFill>
                  <a:srgbClr val="005695"/>
                </a:solidFill>
                <a:effectLst/>
                <a:uLnTx/>
                <a:uFillTx/>
                <a:latin typeface="Arial" panose="020B0604020202020204"/>
                <a:ea typeface="+mj-ea"/>
                <a:cs typeface="+mj-cs"/>
              </a:rPr>
              <a:t>Interest</a:t>
            </a:r>
            <a:endParaRPr kumimoji="0" lang="en-US" sz="4800" b="0" i="0" u="none" strike="noStrike" kern="1200" cap="none" spc="0" normalizeH="0" baseline="0" noProof="0" dirty="0">
              <a:ln>
                <a:noFill/>
              </a:ln>
              <a:solidFill>
                <a:srgbClr val="E7B00C"/>
              </a:solidFill>
              <a:effectLst/>
              <a:uLnTx/>
              <a:uFillTx/>
              <a:latin typeface="Arial" panose="020B0604020202020204"/>
              <a:ea typeface="+mj-ea"/>
              <a:cs typeface="+mj-cs"/>
            </a:endParaRPr>
          </a:p>
        </p:txBody>
      </p:sp>
      <p:sp>
        <p:nvSpPr>
          <p:cNvPr id="6" name="Subtitle 2">
            <a:extLst>
              <a:ext uri="{FF2B5EF4-FFF2-40B4-BE49-F238E27FC236}">
                <a16:creationId xmlns:a16="http://schemas.microsoft.com/office/drawing/2014/main" id="{0B479F1B-E311-558A-20B4-390F76D56273}"/>
              </a:ext>
            </a:extLst>
          </p:cNvPr>
          <p:cNvSpPr txBox="1">
            <a:spLocks/>
          </p:cNvSpPr>
          <p:nvPr/>
        </p:nvSpPr>
        <p:spPr>
          <a:xfrm>
            <a:off x="6404091" y="4545940"/>
            <a:ext cx="3996753" cy="1077619"/>
          </a:xfrm>
          <a:prstGeom prst="rect">
            <a:avLst/>
          </a:prstGeom>
        </p:spPr>
        <p:txBody>
          <a:bodyPr vert="horz" lIns="91440" tIns="45720" rIns="91440" bIns="45720" rtlCol="0">
            <a:normAutofit/>
          </a:bodyPr>
          <a:lstStyle>
            <a:lvl1pPr marL="0" indent="0" algn="l" defTabSz="685800" rtl="0" eaLnBrk="1" latinLnBrk="0" hangingPunct="1">
              <a:lnSpc>
                <a:spcPct val="100000"/>
              </a:lnSpc>
              <a:spcBef>
                <a:spcPts val="750"/>
              </a:spcBef>
              <a:buFont typeface="Arial" panose="020B0604020202020204" pitchFamily="34" charset="0"/>
              <a:buNone/>
              <a:defRPr sz="1500" kern="1200">
                <a:solidFill>
                  <a:schemeClr val="accent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5695"/>
                </a:solidFill>
                <a:effectLst/>
                <a:uLnTx/>
                <a:uFillTx/>
                <a:latin typeface="Arial" panose="020B0604020202020204"/>
                <a:ea typeface="+mn-ea"/>
                <a:cs typeface="+mn-cs"/>
              </a:rPr>
              <a:t>Council Member Essentials</a:t>
            </a:r>
            <a:endParaRPr kumimoji="0" lang="en-AU" sz="2400" b="0" i="0" u="none" strike="noStrike" kern="1200" cap="none" spc="0" normalizeH="0" baseline="0" noProof="0" dirty="0">
              <a:ln>
                <a:noFill/>
              </a:ln>
              <a:solidFill>
                <a:srgbClr val="005695"/>
              </a:solidFill>
              <a:effectLst/>
              <a:uLnTx/>
              <a:uFillTx/>
              <a:latin typeface="Arial" panose="020B0604020202020204"/>
              <a:ea typeface="+mn-ea"/>
              <a:cs typeface="+mn-cs"/>
            </a:endParaRPr>
          </a:p>
        </p:txBody>
      </p:sp>
      <p:pic>
        <p:nvPicPr>
          <p:cNvPr id="2" name="Picture 1" descr="Text, letter&#10;&#10;Description automatically generated">
            <a:extLst>
              <a:ext uri="{FF2B5EF4-FFF2-40B4-BE49-F238E27FC236}">
                <a16:creationId xmlns:a16="http://schemas.microsoft.com/office/drawing/2014/main" id="{7BB936CB-46F6-892B-22FD-AEAD009D7B26}"/>
              </a:ext>
            </a:extLst>
          </p:cNvPr>
          <p:cNvPicPr/>
          <p:nvPr/>
        </p:nvPicPr>
        <p:blipFill>
          <a:blip r:embed="rId3">
            <a:extLst>
              <a:ext uri="{28A0092B-C50C-407E-A947-70E740481C1C}">
                <a14:useLocalDpi xmlns:a14="http://schemas.microsoft.com/office/drawing/2010/main" val="0"/>
              </a:ext>
            </a:extLst>
          </a:blip>
          <a:stretch>
            <a:fillRect/>
          </a:stretch>
        </p:blipFill>
        <p:spPr>
          <a:xfrm>
            <a:off x="-649177" y="0"/>
            <a:ext cx="6745177" cy="6858000"/>
          </a:xfrm>
          <a:prstGeom prst="rect">
            <a:avLst/>
          </a:prstGeom>
        </p:spPr>
      </p:pic>
    </p:spTree>
    <p:extLst>
      <p:ext uri="{BB962C8B-B14F-4D97-AF65-F5344CB8AC3E}">
        <p14:creationId xmlns:p14="http://schemas.microsoft.com/office/powerpoint/2010/main" val="14292570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A00F59D8-B273-2B1F-A57C-1CD3CA94E45F}"/>
              </a:ext>
            </a:extLst>
          </p:cNvPr>
          <p:cNvSpPr txBox="1">
            <a:spLocks/>
          </p:cNvSpPr>
          <p:nvPr/>
        </p:nvSpPr>
        <p:spPr>
          <a:xfrm>
            <a:off x="626289" y="671634"/>
            <a:ext cx="4987119" cy="574675"/>
          </a:xfrm>
          <a:prstGeom prst="rect">
            <a:avLst/>
          </a:prstGeom>
        </p:spPr>
        <p:txBody>
          <a:bodyPr vert="horz" lIns="91440" tIns="45720" rIns="91440" bIns="45720" rtlCol="0">
            <a:normAutofit/>
          </a:bodyPr>
          <a:lstStyle>
            <a:lvl1pPr marL="0" indent="0" algn="l" defTabSz="914400" rtl="0" eaLnBrk="1" latinLnBrk="0" hangingPunct="1">
              <a:lnSpc>
                <a:spcPct val="79000"/>
              </a:lnSpc>
              <a:spcBef>
                <a:spcPts val="1000"/>
              </a:spcBef>
              <a:buFont typeface="Arial" panose="020B0604020202020204" pitchFamily="34" charset="0"/>
              <a:buNone/>
              <a:defRPr sz="3600" b="1" kern="1200">
                <a:solidFill>
                  <a:schemeClr val="accent1"/>
                </a:solidFill>
                <a:latin typeface="+mj-lt"/>
                <a:ea typeface="+mn-ea"/>
                <a:cs typeface="+mn-cs"/>
              </a:defRPr>
            </a:lvl1pPr>
            <a:lvl2pPr marL="457200" indent="0" algn="l" defTabSz="914400" rtl="0" eaLnBrk="1" latinLnBrk="0" hangingPunct="1">
              <a:lnSpc>
                <a:spcPct val="79000"/>
              </a:lnSpc>
              <a:spcBef>
                <a:spcPts val="500"/>
              </a:spcBef>
              <a:buFont typeface="Arial" panose="020B0604020202020204" pitchFamily="34" charset="0"/>
              <a:buNone/>
              <a:defRPr sz="1800" kern="1200">
                <a:solidFill>
                  <a:schemeClr val="accent1"/>
                </a:solidFill>
                <a:latin typeface="+mj-lt"/>
                <a:ea typeface="+mn-ea"/>
                <a:cs typeface="+mn-cs"/>
              </a:defRPr>
            </a:lvl2pPr>
            <a:lvl3pPr marL="914400" indent="0" algn="l" defTabSz="914400" rtl="0" eaLnBrk="1" latinLnBrk="0" hangingPunct="1">
              <a:lnSpc>
                <a:spcPct val="79000"/>
              </a:lnSpc>
              <a:spcBef>
                <a:spcPts val="500"/>
              </a:spcBef>
              <a:buFont typeface="Arial" panose="020B0604020202020204" pitchFamily="34" charset="0"/>
              <a:buNone/>
              <a:defRPr sz="1600" kern="1200">
                <a:solidFill>
                  <a:schemeClr val="accent1"/>
                </a:solidFill>
                <a:latin typeface="+mj-lt"/>
                <a:ea typeface="+mn-ea"/>
                <a:cs typeface="+mn-cs"/>
              </a:defRPr>
            </a:lvl3pPr>
            <a:lvl4pPr marL="13716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j-lt"/>
                <a:ea typeface="+mn-ea"/>
                <a:cs typeface="+mn-cs"/>
              </a:defRPr>
            </a:lvl4pPr>
            <a:lvl5pPr marL="18288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79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42C47"/>
                </a:solidFill>
                <a:effectLst/>
                <a:uLnTx/>
                <a:uFillTx/>
                <a:latin typeface="Arial Narrow"/>
                <a:ea typeface="+mn-ea"/>
                <a:cs typeface="+mn-cs"/>
              </a:rPr>
              <a:t>Declaring Interests</a:t>
            </a:r>
            <a:endParaRPr kumimoji="0" lang="en-US" sz="3600" b="0" i="1" u="none" strike="noStrike" kern="1200" cap="none" spc="0" normalizeH="0" baseline="0" noProof="0" dirty="0">
              <a:ln>
                <a:noFill/>
              </a:ln>
              <a:solidFill>
                <a:srgbClr val="042C47"/>
              </a:solidFill>
              <a:effectLst/>
              <a:uLnTx/>
              <a:uFillTx/>
              <a:latin typeface="Arial Narrow"/>
              <a:ea typeface="+mn-ea"/>
              <a:cs typeface="+mn-cs"/>
            </a:endParaRPr>
          </a:p>
        </p:txBody>
      </p:sp>
      <p:cxnSp>
        <p:nvCxnSpPr>
          <p:cNvPr id="3" name="Straight Connector 2">
            <a:extLst>
              <a:ext uri="{FF2B5EF4-FFF2-40B4-BE49-F238E27FC236}">
                <a16:creationId xmlns:a16="http://schemas.microsoft.com/office/drawing/2014/main" id="{401B510B-65AB-658E-885F-9DBF3A2D7B26}"/>
              </a:ext>
            </a:extLst>
          </p:cNvPr>
          <p:cNvCxnSpPr>
            <a:cxnSpLocks/>
          </p:cNvCxnSpPr>
          <p:nvPr/>
        </p:nvCxnSpPr>
        <p:spPr>
          <a:xfrm>
            <a:off x="562848" y="1246309"/>
            <a:ext cx="3669940" cy="0"/>
          </a:xfrm>
          <a:prstGeom prst="line">
            <a:avLst/>
          </a:prstGeom>
          <a:ln w="28575"/>
        </p:spPr>
        <p:style>
          <a:lnRef idx="1">
            <a:schemeClr val="accent2"/>
          </a:lnRef>
          <a:fillRef idx="0">
            <a:schemeClr val="accent2"/>
          </a:fillRef>
          <a:effectRef idx="0">
            <a:schemeClr val="accent2"/>
          </a:effectRef>
          <a:fontRef idx="minor">
            <a:schemeClr val="tx1"/>
          </a:fontRef>
        </p:style>
      </p:cxnSp>
      <p:grpSp>
        <p:nvGrpSpPr>
          <p:cNvPr id="5" name="Group 4">
            <a:extLst>
              <a:ext uri="{FF2B5EF4-FFF2-40B4-BE49-F238E27FC236}">
                <a16:creationId xmlns:a16="http://schemas.microsoft.com/office/drawing/2014/main" id="{88A8DAE3-B6AB-0202-75F9-47D4DE8D0A47}"/>
              </a:ext>
            </a:extLst>
          </p:cNvPr>
          <p:cNvGrpSpPr/>
          <p:nvPr/>
        </p:nvGrpSpPr>
        <p:grpSpPr>
          <a:xfrm>
            <a:off x="5897336" y="1747818"/>
            <a:ext cx="2124239" cy="2120645"/>
            <a:chOff x="539552" y="2139702"/>
            <a:chExt cx="2124239" cy="2120645"/>
          </a:xfrm>
        </p:grpSpPr>
        <p:pic>
          <p:nvPicPr>
            <p:cNvPr id="6" name="Proximity Icon">
              <a:extLst>
                <a:ext uri="{FF2B5EF4-FFF2-40B4-BE49-F238E27FC236}">
                  <a16:creationId xmlns:a16="http://schemas.microsoft.com/office/drawing/2014/main" id="{3EE3224A-F4AC-EB57-24D4-F5C785AA1C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9552" y="2139702"/>
              <a:ext cx="2124239" cy="2120645"/>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4658B0F-5B1C-729B-4438-B3A78BFDC68C}"/>
                </a:ext>
              </a:extLst>
            </p:cNvPr>
            <p:cNvSpPr txBox="1"/>
            <p:nvPr/>
          </p:nvSpPr>
          <p:spPr>
            <a:xfrm>
              <a:off x="784787" y="2966465"/>
              <a:ext cx="1626973" cy="467118"/>
            </a:xfrm>
            <a:prstGeom prst="rect">
              <a:avLst/>
            </a:prstGeom>
            <a:solidFill>
              <a:sysClr val="window" lastClr="FFFFFF">
                <a:alpha val="95000"/>
              </a:sysClr>
            </a:solidFill>
            <a:ln>
              <a:solidFill>
                <a:srgbClr val="990099"/>
              </a:solidFill>
            </a:ln>
            <a:effectLst/>
          </p:spPr>
          <p:txBody>
            <a:bodyPr wrap="square" lIns="144000" tIns="108000" rIns="144000" bIns="108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0" cap="all" spc="0" normalizeH="0" baseline="0" noProof="0" dirty="0">
                  <a:ln>
                    <a:noFill/>
                  </a:ln>
                  <a:solidFill>
                    <a:srgbClr val="891F7A"/>
                  </a:solidFill>
                  <a:effectLst/>
                  <a:uLnTx/>
                  <a:uFillTx/>
                  <a:latin typeface="Georgia" panose="02040502050405020303" pitchFamily="18" charset="0"/>
                  <a:ea typeface="+mn-ea"/>
                  <a:cs typeface="Arial" pitchFamily="34" charset="0"/>
                </a:rPr>
                <a:t>Proximity</a:t>
              </a:r>
            </a:p>
          </p:txBody>
        </p:sp>
      </p:grpSp>
      <p:grpSp>
        <p:nvGrpSpPr>
          <p:cNvPr id="8" name="Group 7">
            <a:extLst>
              <a:ext uri="{FF2B5EF4-FFF2-40B4-BE49-F238E27FC236}">
                <a16:creationId xmlns:a16="http://schemas.microsoft.com/office/drawing/2014/main" id="{4F369E3A-A025-C45C-0730-C546FC4769D3}"/>
              </a:ext>
            </a:extLst>
          </p:cNvPr>
          <p:cNvGrpSpPr/>
          <p:nvPr/>
        </p:nvGrpSpPr>
        <p:grpSpPr>
          <a:xfrm>
            <a:off x="3618732" y="1603801"/>
            <a:ext cx="2458626" cy="2451264"/>
            <a:chOff x="4825084" y="2180342"/>
            <a:chExt cx="2458626" cy="2451264"/>
          </a:xfrm>
        </p:grpSpPr>
        <p:pic>
          <p:nvPicPr>
            <p:cNvPr id="9" name="Indirect Financial Icon">
              <a:extLst>
                <a:ext uri="{FF2B5EF4-FFF2-40B4-BE49-F238E27FC236}">
                  <a16:creationId xmlns:a16="http://schemas.microsoft.com/office/drawing/2014/main" id="{D7EA9682-4881-C610-E4E9-35E4C6D4FD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5084" y="2180342"/>
              <a:ext cx="2458626" cy="2451264"/>
            </a:xfrm>
            <a:prstGeom prst="rect">
              <a:avLst/>
            </a:prstGeom>
          </p:spPr>
        </p:pic>
        <p:sp>
          <p:nvSpPr>
            <p:cNvPr id="10" name="TextBox 9">
              <a:extLst>
                <a:ext uri="{FF2B5EF4-FFF2-40B4-BE49-F238E27FC236}">
                  <a16:creationId xmlns:a16="http://schemas.microsoft.com/office/drawing/2014/main" id="{AFD629DD-D8D6-4364-4F32-8BE45342F9EA}"/>
                </a:ext>
              </a:extLst>
            </p:cNvPr>
            <p:cNvSpPr txBox="1"/>
            <p:nvPr/>
          </p:nvSpPr>
          <p:spPr>
            <a:xfrm>
              <a:off x="5148063" y="3089541"/>
              <a:ext cx="1769971" cy="611134"/>
            </a:xfrm>
            <a:prstGeom prst="rect">
              <a:avLst/>
            </a:prstGeom>
            <a:solidFill>
              <a:sysClr val="window" lastClr="FFFFFF">
                <a:alpha val="95000"/>
              </a:sysClr>
            </a:solidFill>
            <a:ln>
              <a:solidFill>
                <a:srgbClr val="CC3399"/>
              </a:solidFill>
            </a:ln>
            <a:effectLst/>
          </p:spPr>
          <p:txBody>
            <a:bodyPr wrap="square" lIns="255996" tIns="102398" rIns="255996" bIns="102398"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0" cap="all" spc="0" normalizeH="0" baseline="0" noProof="0" dirty="0">
                  <a:ln>
                    <a:noFill/>
                  </a:ln>
                  <a:solidFill>
                    <a:srgbClr val="D142A9"/>
                  </a:solidFill>
                  <a:effectLst/>
                  <a:uLnTx/>
                  <a:uFillTx/>
                  <a:latin typeface="Georgia" panose="02040502050405020303" pitchFamily="18" charset="0"/>
                  <a:ea typeface="+mn-ea"/>
                  <a:cs typeface="Arial" pitchFamily="34" charset="0"/>
                </a:rPr>
                <a:t>Indirect Financial</a:t>
              </a:r>
            </a:p>
          </p:txBody>
        </p:sp>
      </p:grpSp>
      <p:grpSp>
        <p:nvGrpSpPr>
          <p:cNvPr id="11" name="Group 10">
            <a:extLst>
              <a:ext uri="{FF2B5EF4-FFF2-40B4-BE49-F238E27FC236}">
                <a16:creationId xmlns:a16="http://schemas.microsoft.com/office/drawing/2014/main" id="{DF68CB57-0EFB-F9D7-570A-98D55379B73E}"/>
              </a:ext>
            </a:extLst>
          </p:cNvPr>
          <p:cNvGrpSpPr/>
          <p:nvPr/>
        </p:nvGrpSpPr>
        <p:grpSpPr>
          <a:xfrm>
            <a:off x="1442780" y="1747818"/>
            <a:ext cx="2186306" cy="2182607"/>
            <a:chOff x="2675500" y="2323892"/>
            <a:chExt cx="2186306" cy="2182607"/>
          </a:xfrm>
        </p:grpSpPr>
        <p:pic>
          <p:nvPicPr>
            <p:cNvPr id="12" name="Financial Icon">
              <a:extLst>
                <a:ext uri="{FF2B5EF4-FFF2-40B4-BE49-F238E27FC236}">
                  <a16:creationId xmlns:a16="http://schemas.microsoft.com/office/drawing/2014/main" id="{20B38CE5-271B-A9AC-648A-9239D8B96FD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675500" y="2323892"/>
              <a:ext cx="2186306" cy="2182607"/>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51CE410-1FA4-78C0-201D-1FCAD49904DD}"/>
                </a:ext>
              </a:extLst>
            </p:cNvPr>
            <p:cNvSpPr txBox="1"/>
            <p:nvPr/>
          </p:nvSpPr>
          <p:spPr>
            <a:xfrm>
              <a:off x="2799564" y="3161382"/>
              <a:ext cx="1938178" cy="410690"/>
            </a:xfrm>
            <a:prstGeom prst="rect">
              <a:avLst/>
            </a:prstGeom>
            <a:solidFill>
              <a:sysClr val="window" lastClr="FFFFFF">
                <a:alpha val="95000"/>
              </a:sysClr>
            </a:solidFill>
            <a:ln>
              <a:solidFill>
                <a:srgbClr val="F79646">
                  <a:lumMod val="75000"/>
                </a:srgbClr>
              </a:solidFill>
            </a:ln>
            <a:effectLst/>
          </p:spPr>
          <p:txBody>
            <a:bodyPr wrap="square" lIns="255996" tIns="102398" rIns="255996" bIns="102398"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0" cap="all" spc="0" normalizeH="0" baseline="0" noProof="0" dirty="0">
                  <a:ln>
                    <a:noFill/>
                  </a:ln>
                  <a:solidFill>
                    <a:srgbClr val="D8AF19"/>
                  </a:solidFill>
                  <a:effectLst/>
                  <a:uLnTx/>
                  <a:uFillTx/>
                  <a:latin typeface="Georgia" panose="02040502050405020303" pitchFamily="18" charset="0"/>
                  <a:ea typeface="+mn-ea"/>
                  <a:cs typeface="Arial" pitchFamily="34" charset="0"/>
                </a:rPr>
                <a:t>Financial</a:t>
              </a:r>
            </a:p>
          </p:txBody>
        </p:sp>
      </p:grpSp>
      <p:grpSp>
        <p:nvGrpSpPr>
          <p:cNvPr id="14" name="Group 13">
            <a:extLst>
              <a:ext uri="{FF2B5EF4-FFF2-40B4-BE49-F238E27FC236}">
                <a16:creationId xmlns:a16="http://schemas.microsoft.com/office/drawing/2014/main" id="{8D31ACE2-40D6-F8A5-6A45-3C7510DB4EB4}"/>
              </a:ext>
            </a:extLst>
          </p:cNvPr>
          <p:cNvGrpSpPr/>
          <p:nvPr/>
        </p:nvGrpSpPr>
        <p:grpSpPr>
          <a:xfrm>
            <a:off x="8021575" y="1679262"/>
            <a:ext cx="2222781" cy="2222781"/>
            <a:chOff x="1171391" y="4371950"/>
            <a:chExt cx="2222781" cy="2222781"/>
          </a:xfrm>
        </p:grpSpPr>
        <p:pic>
          <p:nvPicPr>
            <p:cNvPr id="15" name="Impartiality Icon">
              <a:extLst>
                <a:ext uri="{FF2B5EF4-FFF2-40B4-BE49-F238E27FC236}">
                  <a16:creationId xmlns:a16="http://schemas.microsoft.com/office/drawing/2014/main" id="{18D27DC6-6937-0412-5AB9-18B28DDC4D2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171391" y="4371950"/>
              <a:ext cx="2222781" cy="2222781"/>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43D2AAD-23BF-76A2-E3F9-E79398106BF7}"/>
                </a:ext>
              </a:extLst>
            </p:cNvPr>
            <p:cNvSpPr txBox="1"/>
            <p:nvPr/>
          </p:nvSpPr>
          <p:spPr>
            <a:xfrm>
              <a:off x="1310673" y="5247135"/>
              <a:ext cx="1944216" cy="415648"/>
            </a:xfrm>
            <a:prstGeom prst="rect">
              <a:avLst/>
            </a:prstGeom>
            <a:solidFill>
              <a:sysClr val="window" lastClr="FFFFFF">
                <a:alpha val="95000"/>
              </a:sysClr>
            </a:solidFill>
            <a:ln>
              <a:solidFill>
                <a:srgbClr val="006699"/>
              </a:solidFill>
            </a:ln>
            <a:effectLst/>
          </p:spPr>
          <p:txBody>
            <a:bodyPr wrap="square" lIns="108000" tIns="36000" rIns="108000" bIns="36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0" cap="all" spc="0" normalizeH="0" baseline="0" noProof="0" dirty="0">
                  <a:ln>
                    <a:noFill/>
                  </a:ln>
                  <a:solidFill>
                    <a:srgbClr val="84BFAC"/>
                  </a:solidFill>
                  <a:effectLst/>
                  <a:uLnTx/>
                  <a:uFillTx/>
                  <a:latin typeface="Georgia" panose="02040502050405020303" pitchFamily="18" charset="0"/>
                  <a:ea typeface="+mn-ea"/>
                  <a:cs typeface="Arial" pitchFamily="34" charset="0"/>
                </a:rPr>
                <a:t>Impartiality</a:t>
              </a:r>
            </a:p>
          </p:txBody>
        </p:sp>
      </p:grpSp>
      <p:sp>
        <p:nvSpPr>
          <p:cNvPr id="17" name="TextBox 16">
            <a:extLst>
              <a:ext uri="{FF2B5EF4-FFF2-40B4-BE49-F238E27FC236}">
                <a16:creationId xmlns:a16="http://schemas.microsoft.com/office/drawing/2014/main" id="{879EC65C-FBC7-5A86-B9D3-90C060EAF425}"/>
              </a:ext>
            </a:extLst>
          </p:cNvPr>
          <p:cNvSpPr txBox="1"/>
          <p:nvPr/>
        </p:nvSpPr>
        <p:spPr>
          <a:xfrm>
            <a:off x="1917453" y="4009742"/>
            <a:ext cx="1226609" cy="402775"/>
          </a:xfrm>
          <a:prstGeom prst="rect">
            <a:avLst/>
          </a:prstGeom>
          <a:solidFill>
            <a:srgbClr val="45779E"/>
          </a:solidFill>
          <a:ln>
            <a:noFill/>
          </a:ln>
          <a:effectLst/>
          <a:scene3d>
            <a:camera prst="orthographicFront">
              <a:rot lat="0" lon="0" rev="0"/>
            </a:camera>
            <a:lightRig rig="contrasting" dir="t">
              <a:rot lat="0" lon="0" rev="7800000"/>
            </a:lightRig>
          </a:scene3d>
          <a:sp3d>
            <a:bevelT w="139700" h="139700"/>
          </a:sp3d>
        </p:spPr>
        <p:txBody>
          <a:bodyPr wrap="square" lIns="108000" tIns="108000" rIns="108000" bIns="108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1"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s 5.60A</a:t>
            </a:r>
          </a:p>
        </p:txBody>
      </p:sp>
      <p:sp>
        <p:nvSpPr>
          <p:cNvPr id="18" name="TextBox 17">
            <a:extLst>
              <a:ext uri="{FF2B5EF4-FFF2-40B4-BE49-F238E27FC236}">
                <a16:creationId xmlns:a16="http://schemas.microsoft.com/office/drawing/2014/main" id="{B5C12384-39AE-351A-66EE-CE4FA678A94C}"/>
              </a:ext>
            </a:extLst>
          </p:cNvPr>
          <p:cNvSpPr txBox="1"/>
          <p:nvPr/>
        </p:nvSpPr>
        <p:spPr>
          <a:xfrm>
            <a:off x="4205381" y="4009742"/>
            <a:ext cx="1242631" cy="402775"/>
          </a:xfrm>
          <a:prstGeom prst="rect">
            <a:avLst/>
          </a:prstGeom>
          <a:solidFill>
            <a:srgbClr val="45779E"/>
          </a:solidFill>
          <a:ln>
            <a:noFill/>
          </a:ln>
          <a:effectLst/>
          <a:scene3d>
            <a:camera prst="orthographicFront">
              <a:rot lat="0" lon="0" rev="0"/>
            </a:camera>
            <a:lightRig rig="contrasting" dir="t">
              <a:rot lat="0" lon="0" rev="7800000"/>
            </a:lightRig>
          </a:scene3d>
          <a:sp3d>
            <a:bevelT w="139700" h="139700"/>
          </a:sp3d>
        </p:spPr>
        <p:txBody>
          <a:bodyPr wrap="square" lIns="72000" tIns="108000" rIns="72000" b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1"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s 5.61</a:t>
            </a:r>
          </a:p>
        </p:txBody>
      </p:sp>
      <p:sp>
        <p:nvSpPr>
          <p:cNvPr id="19" name="TextBox 18">
            <a:extLst>
              <a:ext uri="{FF2B5EF4-FFF2-40B4-BE49-F238E27FC236}">
                <a16:creationId xmlns:a16="http://schemas.microsoft.com/office/drawing/2014/main" id="{887FF425-5C74-C2AC-F7A4-D2CBE9078BB1}"/>
              </a:ext>
            </a:extLst>
          </p:cNvPr>
          <p:cNvSpPr txBox="1"/>
          <p:nvPr/>
        </p:nvSpPr>
        <p:spPr>
          <a:xfrm>
            <a:off x="6342752" y="4010547"/>
            <a:ext cx="1226609" cy="402775"/>
          </a:xfrm>
          <a:prstGeom prst="rect">
            <a:avLst/>
          </a:prstGeom>
          <a:solidFill>
            <a:srgbClr val="45779E"/>
          </a:solidFill>
          <a:ln>
            <a:noFill/>
          </a:ln>
          <a:effectLst/>
          <a:scene3d>
            <a:camera prst="orthographicFront">
              <a:rot lat="0" lon="0" rev="0"/>
            </a:camera>
            <a:lightRig rig="contrasting" dir="t">
              <a:rot lat="0" lon="0" rev="7800000"/>
            </a:lightRig>
          </a:scene3d>
          <a:sp3d>
            <a:bevelT w="139700" h="139700"/>
          </a:sp3d>
        </p:spPr>
        <p:txBody>
          <a:bodyPr wrap="square" lIns="108000" tIns="108000" rIns="108000" b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1"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s 5.60B</a:t>
            </a:r>
          </a:p>
        </p:txBody>
      </p:sp>
      <p:sp>
        <p:nvSpPr>
          <p:cNvPr id="20" name="TextBox 19">
            <a:extLst>
              <a:ext uri="{FF2B5EF4-FFF2-40B4-BE49-F238E27FC236}">
                <a16:creationId xmlns:a16="http://schemas.microsoft.com/office/drawing/2014/main" id="{C31FB93F-4003-6A38-7129-3EB518F4B837}"/>
              </a:ext>
            </a:extLst>
          </p:cNvPr>
          <p:cNvSpPr txBox="1"/>
          <p:nvPr/>
        </p:nvSpPr>
        <p:spPr>
          <a:xfrm>
            <a:off x="8110180" y="3966243"/>
            <a:ext cx="2045568" cy="439127"/>
          </a:xfrm>
          <a:prstGeom prst="rect">
            <a:avLst/>
          </a:prstGeom>
          <a:solidFill>
            <a:srgbClr val="45779E"/>
          </a:solidFill>
          <a:ln>
            <a:noFill/>
          </a:ln>
          <a:effectLst/>
          <a:scene3d>
            <a:camera prst="orthographicFront">
              <a:rot lat="0" lon="0" rev="0"/>
            </a:camera>
            <a:lightRig rig="contrasting" dir="t">
              <a:rot lat="0" lon="0" rev="7800000"/>
            </a:lightRig>
          </a:scene3d>
          <a:sp3d>
            <a:bevelT w="139700" h="139700"/>
          </a:sp3d>
        </p:spPr>
        <p:txBody>
          <a:bodyPr wrap="square" lIns="108000" tIns="108000" rIns="108000" bIns="144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1"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Code of Conduct cl.22</a:t>
            </a:r>
          </a:p>
        </p:txBody>
      </p:sp>
      <p:sp>
        <p:nvSpPr>
          <p:cNvPr id="21" name="Rectangle 20">
            <a:extLst>
              <a:ext uri="{FF2B5EF4-FFF2-40B4-BE49-F238E27FC236}">
                <a16:creationId xmlns:a16="http://schemas.microsoft.com/office/drawing/2014/main" id="{BEEC8922-6492-91AA-C497-90BF6AFE862F}"/>
              </a:ext>
            </a:extLst>
          </p:cNvPr>
          <p:cNvSpPr/>
          <p:nvPr/>
        </p:nvSpPr>
        <p:spPr bwMode="auto">
          <a:xfrm>
            <a:off x="2082859" y="5036968"/>
            <a:ext cx="2664296" cy="306800"/>
          </a:xfrm>
          <a:prstGeom prst="rect">
            <a:avLst/>
          </a:prstGeom>
          <a:no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324000" tIns="45720" rIns="91440" bIns="45720" numCol="1" rtlCol="0" anchor="ctr" anchorCtr="0" compatLnSpc="1">
            <a:prstTxWarp prst="textNoShape">
              <a:avLst/>
            </a:prstTxWarp>
          </a:bodyPr>
          <a:lstStyle/>
          <a:p>
            <a:pPr marL="0" marR="0" lvl="0" indent="0" algn="l" defTabSz="449263" rtl="0" eaLnBrk="1" fontAlgn="auto" latinLnBrk="0" hangingPunct="0">
              <a:lnSpc>
                <a:spcPct val="93000"/>
              </a:lnSpc>
              <a:spcBef>
                <a:spcPts val="0"/>
              </a:spcBef>
              <a:spcAft>
                <a:spcPts val="0"/>
              </a:spcAft>
              <a:buClr>
                <a:srgbClr val="000000"/>
              </a:buClr>
              <a:buSzPct val="100000"/>
              <a:buFontTx/>
              <a:buNone/>
              <a:tabLst/>
              <a:defRPr/>
            </a:pPr>
            <a:r>
              <a:rPr kumimoji="0" lang="en-AU" sz="2000" b="0" i="0" u="none" strike="noStrike" kern="1200" cap="none" spc="0" normalizeH="0" baseline="0" noProof="0" dirty="0">
                <a:ln>
                  <a:noFill/>
                </a:ln>
                <a:solidFill>
                  <a:srgbClr val="4F81BD">
                    <a:lumMod val="75000"/>
                  </a:srgbClr>
                </a:solidFill>
                <a:effectLst/>
                <a:uLnTx/>
                <a:uFillTx/>
                <a:latin typeface="Arial" charset="0"/>
                <a:ea typeface="Microsoft YaHei" charset="-122"/>
                <a:cs typeface="+mn-cs"/>
              </a:rPr>
              <a:t>Participate &amp; Vote:</a:t>
            </a:r>
          </a:p>
        </p:txBody>
      </p:sp>
      <p:sp>
        <p:nvSpPr>
          <p:cNvPr id="22" name="TextBox 21">
            <a:extLst>
              <a:ext uri="{FF2B5EF4-FFF2-40B4-BE49-F238E27FC236}">
                <a16:creationId xmlns:a16="http://schemas.microsoft.com/office/drawing/2014/main" id="{FD314CBF-4AD3-81E2-0AD0-46CB5EFF32BD}"/>
              </a:ext>
            </a:extLst>
          </p:cNvPr>
          <p:cNvSpPr txBox="1"/>
          <p:nvPr/>
        </p:nvSpPr>
        <p:spPr>
          <a:xfrm>
            <a:off x="4403684" y="4836425"/>
            <a:ext cx="9342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000" b="0" i="0" u="none" strike="noStrike" kern="1200" cap="none" spc="0" normalizeH="0" baseline="0" noProof="0" dirty="0">
                <a:ln>
                  <a:noFill/>
                </a:ln>
                <a:solidFill>
                  <a:srgbClr val="FF0000"/>
                </a:solidFill>
                <a:effectLst/>
                <a:uLnTx/>
                <a:uFillTx/>
                <a:latin typeface="Calibri"/>
                <a:ea typeface="+mn-ea"/>
                <a:cs typeface="+mn-cs"/>
                <a:sym typeface="Wingdings 2" panose="05020102010507070707" pitchFamily="18" charset="2"/>
              </a:rPr>
              <a:t></a:t>
            </a:r>
            <a:endParaRPr kumimoji="0" lang="en-AU" sz="40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3" name="Left Brace 22">
            <a:extLst>
              <a:ext uri="{FF2B5EF4-FFF2-40B4-BE49-F238E27FC236}">
                <a16:creationId xmlns:a16="http://schemas.microsoft.com/office/drawing/2014/main" id="{3FDA4360-E9A9-2A92-1AE9-7194F5523298}"/>
              </a:ext>
            </a:extLst>
          </p:cNvPr>
          <p:cNvSpPr/>
          <p:nvPr/>
        </p:nvSpPr>
        <p:spPr>
          <a:xfrm rot="16200000">
            <a:off x="4567135" y="1791197"/>
            <a:ext cx="360040" cy="5659401"/>
          </a:xfrm>
          <a:prstGeom prst="leftBrace">
            <a:avLst>
              <a:gd name="adj1" fmla="val 54509"/>
              <a:gd name="adj2" fmla="val 50000"/>
            </a:avLst>
          </a:prstGeom>
          <a:noFill/>
          <a:ln w="28575" cap="flat" cmpd="sng" algn="ctr">
            <a:solidFill>
              <a:srgbClr val="4F81BD">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FE605888-89A2-151A-E718-D2790F503ABC}"/>
              </a:ext>
            </a:extLst>
          </p:cNvPr>
          <p:cNvSpPr txBox="1"/>
          <p:nvPr/>
        </p:nvSpPr>
        <p:spPr>
          <a:xfrm>
            <a:off x="8819164" y="4812106"/>
            <a:ext cx="10081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000" b="0" i="0" u="none" strike="noStrike" kern="1200" cap="none" spc="0" normalizeH="0" baseline="0" noProof="0" dirty="0">
                <a:ln>
                  <a:noFill/>
                </a:ln>
                <a:solidFill>
                  <a:srgbClr val="9BBB59">
                    <a:lumMod val="50000"/>
                  </a:srgbClr>
                </a:solidFill>
                <a:effectLst/>
                <a:uLnTx/>
                <a:uFillTx/>
                <a:latin typeface="Calibri"/>
                <a:ea typeface="+mn-ea"/>
                <a:cs typeface="+mn-cs"/>
                <a:sym typeface="Wingdings 2" panose="05020102010507070707" pitchFamily="18" charset="2"/>
              </a:rPr>
              <a:t></a:t>
            </a:r>
            <a:endParaRPr kumimoji="0" lang="en-AU" sz="4000" b="0"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25" name="Left Brace 24">
            <a:extLst>
              <a:ext uri="{FF2B5EF4-FFF2-40B4-BE49-F238E27FC236}">
                <a16:creationId xmlns:a16="http://schemas.microsoft.com/office/drawing/2014/main" id="{9D788836-8686-9D82-BD81-D644C1898B17}"/>
              </a:ext>
            </a:extLst>
          </p:cNvPr>
          <p:cNvSpPr/>
          <p:nvPr/>
        </p:nvSpPr>
        <p:spPr>
          <a:xfrm rot="16200000">
            <a:off x="8937842" y="3645031"/>
            <a:ext cx="360040" cy="1994892"/>
          </a:xfrm>
          <a:prstGeom prst="leftBrace">
            <a:avLst>
              <a:gd name="adj1" fmla="val 84524"/>
              <a:gd name="adj2" fmla="val 50000"/>
            </a:avLst>
          </a:prstGeom>
          <a:noFill/>
          <a:ln w="28575" cap="flat" cmpd="sng" algn="ctr">
            <a:solidFill>
              <a:srgbClr val="4F81BD">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E8F2CC3F-71AF-DF45-C7DD-FD2D165A6729}"/>
              </a:ext>
            </a:extLst>
          </p:cNvPr>
          <p:cNvSpPr/>
          <p:nvPr/>
        </p:nvSpPr>
        <p:spPr bwMode="auto">
          <a:xfrm>
            <a:off x="6468133" y="5012649"/>
            <a:ext cx="2664296" cy="306800"/>
          </a:xfrm>
          <a:prstGeom prst="rect">
            <a:avLst/>
          </a:prstGeom>
          <a:no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324000" tIns="45720" rIns="91440" bIns="45720" numCol="1" rtlCol="0" anchor="ctr" anchorCtr="0" compatLnSpc="1">
            <a:prstTxWarp prst="textNoShape">
              <a:avLst/>
            </a:prstTxWarp>
          </a:bodyPr>
          <a:lstStyle/>
          <a:p>
            <a:pPr marL="0" marR="0" lvl="0" indent="0" algn="l" defTabSz="449263" rtl="0" eaLnBrk="1" fontAlgn="auto" latinLnBrk="0" hangingPunct="0">
              <a:lnSpc>
                <a:spcPct val="93000"/>
              </a:lnSpc>
              <a:spcBef>
                <a:spcPts val="0"/>
              </a:spcBef>
              <a:spcAft>
                <a:spcPts val="0"/>
              </a:spcAft>
              <a:buClr>
                <a:srgbClr val="000000"/>
              </a:buClr>
              <a:buSzPct val="100000"/>
              <a:buFontTx/>
              <a:buNone/>
              <a:tabLst/>
              <a:defRPr/>
            </a:pPr>
            <a:r>
              <a:rPr kumimoji="0" lang="en-AU" sz="2000" b="0" i="0" u="none" strike="noStrike" kern="1200" cap="none" spc="0" normalizeH="0" baseline="0" noProof="0" dirty="0">
                <a:ln>
                  <a:noFill/>
                </a:ln>
                <a:solidFill>
                  <a:srgbClr val="4F81BD">
                    <a:lumMod val="75000"/>
                  </a:srgbClr>
                </a:solidFill>
                <a:effectLst/>
                <a:uLnTx/>
                <a:uFillTx/>
                <a:latin typeface="Arial" charset="0"/>
                <a:ea typeface="Microsoft YaHei" charset="-122"/>
                <a:cs typeface="+mn-cs"/>
              </a:rPr>
              <a:t>Participate &amp; Vote:</a:t>
            </a:r>
          </a:p>
        </p:txBody>
      </p:sp>
    </p:spTree>
    <p:extLst>
      <p:ext uri="{BB962C8B-B14F-4D97-AF65-F5344CB8AC3E}">
        <p14:creationId xmlns:p14="http://schemas.microsoft.com/office/powerpoint/2010/main" val="172678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p:bldP spid="22" grpId="0"/>
      <p:bldP spid="23" grpId="0" animBg="1"/>
      <p:bldP spid="24" grpId="0"/>
      <p:bldP spid="25" grpId="0" animBg="1"/>
      <p:bldP spid="2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609A5A0-FF4D-5A71-AF7E-1AF84FF34D7A}"/>
              </a:ext>
            </a:extLst>
          </p:cNvPr>
          <p:cNvPicPr>
            <a:picLocks noChangeAspect="1"/>
          </p:cNvPicPr>
          <p:nvPr/>
        </p:nvPicPr>
        <p:blipFill>
          <a:blip r:embed="rId3"/>
          <a:stretch>
            <a:fillRect/>
          </a:stretch>
        </p:blipFill>
        <p:spPr>
          <a:xfrm>
            <a:off x="1002503" y="165735"/>
            <a:ext cx="9452217" cy="6526530"/>
          </a:xfrm>
          <a:prstGeom prst="rect">
            <a:avLst/>
          </a:prstGeom>
        </p:spPr>
      </p:pic>
    </p:spTree>
    <p:extLst>
      <p:ext uri="{BB962C8B-B14F-4D97-AF65-F5344CB8AC3E}">
        <p14:creationId xmlns:p14="http://schemas.microsoft.com/office/powerpoint/2010/main" val="31787402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2C41509-16F9-296B-A051-88C7CBF5F4C4}"/>
              </a:ext>
            </a:extLst>
          </p:cNvPr>
          <p:cNvSpPr txBox="1">
            <a:spLocks/>
          </p:cNvSpPr>
          <p:nvPr/>
        </p:nvSpPr>
        <p:spPr>
          <a:xfrm>
            <a:off x="7305792" y="1614546"/>
            <a:ext cx="4403940" cy="2820518"/>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300" kern="1200">
                <a:solidFill>
                  <a:schemeClr val="accent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E7B00C"/>
                </a:solidFill>
                <a:effectLst/>
                <a:uLnTx/>
                <a:uFillTx/>
                <a:latin typeface="Arial" panose="020B0604020202020204"/>
                <a:ea typeface="+mj-ea"/>
                <a:cs typeface="+mj-cs"/>
              </a:rPr>
              <a:t>Understanding Financial </a:t>
            </a:r>
            <a:r>
              <a:rPr kumimoji="0" lang="en-US" sz="4800" b="1" i="0" u="none" strike="noStrike" kern="1200" cap="none" spc="0" normalizeH="0" baseline="0" noProof="0" dirty="0">
                <a:ln>
                  <a:noFill/>
                </a:ln>
                <a:solidFill>
                  <a:srgbClr val="005695"/>
                </a:solidFill>
                <a:effectLst/>
                <a:uLnTx/>
                <a:uFillTx/>
                <a:latin typeface="Arial" panose="020B0604020202020204"/>
                <a:ea typeface="+mj-ea"/>
                <a:cs typeface="+mj-cs"/>
              </a:rPr>
              <a:t>Reports and Budgets</a:t>
            </a:r>
            <a:endParaRPr kumimoji="0" lang="en-AU" sz="4800" b="1" i="0" u="none" strike="noStrike" kern="1200" cap="none" spc="0" normalizeH="0" baseline="0" noProof="0" dirty="0">
              <a:ln>
                <a:noFill/>
              </a:ln>
              <a:solidFill>
                <a:srgbClr val="005695"/>
              </a:solidFill>
              <a:effectLst/>
              <a:uLnTx/>
              <a:uFillTx/>
              <a:latin typeface="Arial" panose="020B0604020202020204"/>
              <a:ea typeface="+mj-ea"/>
              <a:cs typeface="+mj-cs"/>
            </a:endParaRPr>
          </a:p>
        </p:txBody>
      </p:sp>
      <p:sp>
        <p:nvSpPr>
          <p:cNvPr id="4" name="Subtitle 2">
            <a:extLst>
              <a:ext uri="{FF2B5EF4-FFF2-40B4-BE49-F238E27FC236}">
                <a16:creationId xmlns:a16="http://schemas.microsoft.com/office/drawing/2014/main" id="{FD6F158D-61AE-DD27-8E41-C1B1A592EFC2}"/>
              </a:ext>
            </a:extLst>
          </p:cNvPr>
          <p:cNvSpPr txBox="1">
            <a:spLocks/>
          </p:cNvSpPr>
          <p:nvPr/>
        </p:nvSpPr>
        <p:spPr>
          <a:xfrm>
            <a:off x="7305791" y="4545940"/>
            <a:ext cx="3996753" cy="1077619"/>
          </a:xfrm>
          <a:prstGeom prst="rect">
            <a:avLst/>
          </a:prstGeom>
        </p:spPr>
        <p:txBody>
          <a:bodyPr vert="horz" lIns="91440" tIns="45720" rIns="91440" bIns="45720" rtlCol="0">
            <a:normAutofit/>
          </a:bodyPr>
          <a:lstStyle>
            <a:lvl1pPr marL="0" indent="0" algn="l" defTabSz="685800" rtl="0" eaLnBrk="1" latinLnBrk="0" hangingPunct="1">
              <a:lnSpc>
                <a:spcPct val="100000"/>
              </a:lnSpc>
              <a:spcBef>
                <a:spcPts val="750"/>
              </a:spcBef>
              <a:buFont typeface="Arial" panose="020B0604020202020204" pitchFamily="34" charset="0"/>
              <a:buNone/>
              <a:defRPr sz="1500" kern="1200">
                <a:solidFill>
                  <a:schemeClr val="accent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5695"/>
                </a:solidFill>
                <a:effectLst/>
                <a:uLnTx/>
                <a:uFillTx/>
                <a:latin typeface="Arial" panose="020B0604020202020204"/>
                <a:ea typeface="+mn-ea"/>
                <a:cs typeface="+mn-cs"/>
              </a:rPr>
              <a:t>Council Member Essentials</a:t>
            </a:r>
            <a:endParaRPr kumimoji="0" lang="en-AU" sz="2400" b="0" i="0" u="none" strike="noStrike" kern="1200" cap="none" spc="0" normalizeH="0" baseline="0" noProof="0" dirty="0">
              <a:ln>
                <a:noFill/>
              </a:ln>
              <a:solidFill>
                <a:srgbClr val="005695"/>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0D307ED5-A4E3-A0CB-DCD5-8D437C5B9ECB}"/>
              </a:ext>
            </a:extLst>
          </p:cNvPr>
          <p:cNvPicPr/>
          <p:nvPr/>
        </p:nvPicPr>
        <p:blipFill>
          <a:blip r:embed="rId3">
            <a:extLst>
              <a:ext uri="{28A0092B-C50C-407E-A947-70E740481C1C}">
                <a14:useLocalDpi xmlns:a14="http://schemas.microsoft.com/office/drawing/2010/main" val="0"/>
              </a:ext>
            </a:extLst>
          </a:blip>
          <a:stretch>
            <a:fillRect/>
          </a:stretch>
        </p:blipFill>
        <p:spPr>
          <a:xfrm>
            <a:off x="-762000" y="0"/>
            <a:ext cx="7854462" cy="6858000"/>
          </a:xfrm>
          <a:prstGeom prst="rect">
            <a:avLst/>
          </a:prstGeom>
        </p:spPr>
      </p:pic>
    </p:spTree>
    <p:extLst>
      <p:ext uri="{BB962C8B-B14F-4D97-AF65-F5344CB8AC3E}">
        <p14:creationId xmlns:p14="http://schemas.microsoft.com/office/powerpoint/2010/main" val="30641112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DDF14CD5-EC63-A3C7-7F10-A5D94C532F01}"/>
              </a:ext>
            </a:extLst>
          </p:cNvPr>
          <p:cNvSpPr txBox="1">
            <a:spLocks/>
          </p:cNvSpPr>
          <p:nvPr/>
        </p:nvSpPr>
        <p:spPr>
          <a:xfrm>
            <a:off x="585895" y="603208"/>
            <a:ext cx="5928951" cy="574675"/>
          </a:xfrm>
          <a:prstGeom prst="rect">
            <a:avLst/>
          </a:prstGeom>
        </p:spPr>
        <p:txBody>
          <a:bodyPr vert="horz" lIns="91440" tIns="45720" rIns="91440" bIns="45720" rtlCol="0">
            <a:normAutofit/>
          </a:bodyPr>
          <a:lstStyle>
            <a:lvl1pPr marL="0" indent="0" algn="l" defTabSz="914400" rtl="0" eaLnBrk="1" latinLnBrk="0" hangingPunct="1">
              <a:lnSpc>
                <a:spcPct val="79000"/>
              </a:lnSpc>
              <a:spcBef>
                <a:spcPts val="1000"/>
              </a:spcBef>
              <a:buFont typeface="Arial" panose="020B0604020202020204" pitchFamily="34" charset="0"/>
              <a:buNone/>
              <a:defRPr sz="3600" b="1" kern="1200">
                <a:solidFill>
                  <a:schemeClr val="accent1"/>
                </a:solidFill>
                <a:latin typeface="+mj-lt"/>
                <a:ea typeface="+mn-ea"/>
                <a:cs typeface="+mn-cs"/>
              </a:defRPr>
            </a:lvl1pPr>
            <a:lvl2pPr marL="457200" indent="0" algn="l" defTabSz="914400" rtl="0" eaLnBrk="1" latinLnBrk="0" hangingPunct="1">
              <a:lnSpc>
                <a:spcPct val="79000"/>
              </a:lnSpc>
              <a:spcBef>
                <a:spcPts val="500"/>
              </a:spcBef>
              <a:buFont typeface="Arial" panose="020B0604020202020204" pitchFamily="34" charset="0"/>
              <a:buNone/>
              <a:defRPr sz="1800" kern="1200">
                <a:solidFill>
                  <a:schemeClr val="accent1"/>
                </a:solidFill>
                <a:latin typeface="+mj-lt"/>
                <a:ea typeface="+mn-ea"/>
                <a:cs typeface="+mn-cs"/>
              </a:defRPr>
            </a:lvl2pPr>
            <a:lvl3pPr marL="914400" indent="0" algn="l" defTabSz="914400" rtl="0" eaLnBrk="1" latinLnBrk="0" hangingPunct="1">
              <a:lnSpc>
                <a:spcPct val="79000"/>
              </a:lnSpc>
              <a:spcBef>
                <a:spcPts val="500"/>
              </a:spcBef>
              <a:buFont typeface="Arial" panose="020B0604020202020204" pitchFamily="34" charset="0"/>
              <a:buNone/>
              <a:defRPr sz="1600" kern="1200">
                <a:solidFill>
                  <a:schemeClr val="accent1"/>
                </a:solidFill>
                <a:latin typeface="+mj-lt"/>
                <a:ea typeface="+mn-ea"/>
                <a:cs typeface="+mn-cs"/>
              </a:defRPr>
            </a:lvl3pPr>
            <a:lvl4pPr marL="13716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j-lt"/>
                <a:ea typeface="+mn-ea"/>
                <a:cs typeface="+mn-cs"/>
              </a:defRPr>
            </a:lvl4pPr>
            <a:lvl5pPr marL="18288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79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42C47"/>
                </a:solidFill>
                <a:effectLst/>
                <a:uLnTx/>
                <a:uFillTx/>
                <a:latin typeface="Arial Narrow"/>
                <a:ea typeface="+mn-ea"/>
                <a:cs typeface="+mn-cs"/>
              </a:rPr>
              <a:t>Council Plans</a:t>
            </a:r>
            <a:endParaRPr kumimoji="0" lang="en-US" sz="3600" b="0" i="1" u="none" strike="noStrike" kern="1200" cap="none" spc="0" normalizeH="0" baseline="0" noProof="0" dirty="0">
              <a:ln>
                <a:noFill/>
              </a:ln>
              <a:solidFill>
                <a:srgbClr val="042C47"/>
              </a:solidFill>
              <a:effectLst/>
              <a:uLnTx/>
              <a:uFillTx/>
              <a:latin typeface="Arial Narrow"/>
              <a:ea typeface="+mn-ea"/>
              <a:cs typeface="+mn-cs"/>
            </a:endParaRPr>
          </a:p>
        </p:txBody>
      </p:sp>
      <p:cxnSp>
        <p:nvCxnSpPr>
          <p:cNvPr id="3" name="Straight Connector 2">
            <a:extLst>
              <a:ext uri="{FF2B5EF4-FFF2-40B4-BE49-F238E27FC236}">
                <a16:creationId xmlns:a16="http://schemas.microsoft.com/office/drawing/2014/main" id="{E1C8561D-2037-D542-466C-71022674DD60}"/>
              </a:ext>
            </a:extLst>
          </p:cNvPr>
          <p:cNvCxnSpPr>
            <a:cxnSpLocks/>
          </p:cNvCxnSpPr>
          <p:nvPr/>
        </p:nvCxnSpPr>
        <p:spPr>
          <a:xfrm flipV="1">
            <a:off x="658039" y="1177883"/>
            <a:ext cx="2561411" cy="15026"/>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5" name="Picture 4">
            <a:extLst>
              <a:ext uri="{FF2B5EF4-FFF2-40B4-BE49-F238E27FC236}">
                <a16:creationId xmlns:a16="http://schemas.microsoft.com/office/drawing/2014/main" id="{22A44984-1718-E8A7-D38B-C5537AE012E4}"/>
              </a:ext>
            </a:extLst>
          </p:cNvPr>
          <p:cNvPicPr/>
          <p:nvPr/>
        </p:nvPicPr>
        <p:blipFill rotWithShape="1">
          <a:blip r:embed="rId3">
            <a:extLst>
              <a:ext uri="{28A0092B-C50C-407E-A947-70E740481C1C}">
                <a14:useLocalDpi xmlns:a14="http://schemas.microsoft.com/office/drawing/2010/main" val="0"/>
              </a:ext>
            </a:extLst>
          </a:blip>
          <a:srcRect l="4551" r="5613"/>
          <a:stretch/>
        </p:blipFill>
        <p:spPr bwMode="auto">
          <a:xfrm>
            <a:off x="7362114" y="2425931"/>
            <a:ext cx="4353636" cy="2958553"/>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 name="Content Placeholder 2">
            <a:extLst>
              <a:ext uri="{FF2B5EF4-FFF2-40B4-BE49-F238E27FC236}">
                <a16:creationId xmlns:a16="http://schemas.microsoft.com/office/drawing/2014/main" id="{400122A5-3F57-6BE7-2F3D-0483EBE75403}"/>
              </a:ext>
            </a:extLst>
          </p:cNvPr>
          <p:cNvSpPr txBox="1">
            <a:spLocks/>
          </p:cNvSpPr>
          <p:nvPr/>
        </p:nvSpPr>
        <p:spPr>
          <a:xfrm>
            <a:off x="139700" y="1307974"/>
            <a:ext cx="11426012" cy="797078"/>
          </a:xfrm>
          <a:prstGeom prst="rect">
            <a:avLst/>
          </a:prstGeom>
          <a:noFill/>
        </p:spPr>
        <p:txBody>
          <a:bodyPr wrap="square">
            <a:spAutoFit/>
          </a:bodyPr>
          <a:lstStyle>
            <a:defPPr>
              <a:defRPr lang="en-US"/>
            </a:defPPr>
            <a:lvl1pPr defTabSz="449263" fontAlgn="base">
              <a:lnSpc>
                <a:spcPct val="120000"/>
              </a:lnSpc>
              <a:spcBef>
                <a:spcPts val="600"/>
              </a:spcBef>
              <a:spcAft>
                <a:spcPts val="600"/>
              </a:spcAft>
              <a:buClr>
                <a:srgbClr val="000000"/>
              </a:buClr>
              <a:buSzPct val="100000"/>
              <a:buFont typeface="Times New Roman" pitchFamily="16" charset="0"/>
              <a:buNone/>
              <a:defRPr sz="2800" b="1" kern="0">
                <a:solidFill>
                  <a:srgbClr val="005695"/>
                </a:solidFill>
                <a:cs typeface="Tahoma" charset="0"/>
              </a:defRPr>
            </a:lvl1pPr>
            <a:lvl2pPr marL="457200" indent="0" algn="l" defTabSz="914400" rtl="0" eaLnBrk="1" latinLnBrk="0" hangingPunct="1">
              <a:lnSpc>
                <a:spcPct val="79000"/>
              </a:lnSpc>
              <a:spcBef>
                <a:spcPts val="500"/>
              </a:spcBef>
              <a:buFont typeface="Arial" panose="020B0604020202020204" pitchFamily="34" charset="0"/>
              <a:buNone/>
              <a:defRPr sz="1800" kern="1200">
                <a:solidFill>
                  <a:schemeClr val="accent1"/>
                </a:solidFill>
                <a:latin typeface="+mn-lt"/>
                <a:ea typeface="+mn-ea"/>
                <a:cs typeface="+mn-cs"/>
              </a:defRPr>
            </a:lvl2pPr>
            <a:lvl3pPr marL="914400" indent="0" algn="l" defTabSz="914400" rtl="0" eaLnBrk="1" latinLnBrk="0" hangingPunct="1">
              <a:lnSpc>
                <a:spcPct val="79000"/>
              </a:lnSpc>
              <a:spcBef>
                <a:spcPts val="500"/>
              </a:spcBef>
              <a:buFont typeface="Arial" panose="020B0604020202020204" pitchFamily="34" charset="0"/>
              <a:buNone/>
              <a:defRPr sz="1600" kern="1200">
                <a:solidFill>
                  <a:schemeClr val="accent1"/>
                </a:solidFill>
                <a:latin typeface="+mn-lt"/>
                <a:ea typeface="+mn-ea"/>
                <a:cs typeface="+mn-cs"/>
              </a:defRPr>
            </a:lvl3pPr>
            <a:lvl4pPr marL="13716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n-lt"/>
                <a:ea typeface="+mn-ea"/>
                <a:cs typeface="+mn-cs"/>
              </a:defRPr>
            </a:lvl4pPr>
            <a:lvl5pPr marL="18288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449263" rtl="0" eaLnBrk="1" fontAlgn="base" latinLnBrk="0" hangingPunct="1">
              <a:lnSpc>
                <a:spcPct val="120000"/>
              </a:lnSpc>
              <a:spcBef>
                <a:spcPts val="600"/>
              </a:spcBef>
              <a:spcAft>
                <a:spcPts val="600"/>
              </a:spcAft>
              <a:buClr>
                <a:srgbClr val="000000"/>
              </a:buClr>
              <a:buSzPct val="100000"/>
              <a:buFont typeface="Times New Roman" pitchFamily="16" charset="0"/>
              <a:buNone/>
              <a:tabLst/>
              <a:defRPr/>
            </a:pPr>
            <a:r>
              <a:rPr kumimoji="0" lang="en-AU" sz="2000" b="0" i="0" u="none" strike="noStrike" kern="0" cap="none" spc="0" normalizeH="0" baseline="0" noProof="0" dirty="0">
                <a:ln>
                  <a:noFill/>
                </a:ln>
                <a:solidFill>
                  <a:srgbClr val="005695"/>
                </a:solidFill>
                <a:effectLst/>
                <a:uLnTx/>
                <a:uFillTx/>
                <a:latin typeface="Arial"/>
                <a:ea typeface="+mn-ea"/>
                <a:cs typeface="Tahoma" charset="0"/>
              </a:rPr>
              <a:t>A robust strategic planning framework is at the foundation of the purpose of Local Government and aligns with its statutory function of </a:t>
            </a:r>
            <a:r>
              <a:rPr kumimoji="0" lang="en-AU" sz="2000" b="0" i="1" u="none" strike="noStrike" kern="0" cap="none" spc="0" normalizeH="0" baseline="0" noProof="0" dirty="0">
                <a:ln>
                  <a:noFill/>
                </a:ln>
                <a:solidFill>
                  <a:srgbClr val="005695"/>
                </a:solidFill>
                <a:effectLst/>
                <a:uLnTx/>
                <a:uFillTx/>
                <a:latin typeface="Arial"/>
                <a:ea typeface="+mn-ea"/>
                <a:cs typeface="Tahoma" charset="0"/>
              </a:rPr>
              <a:t>‘providing for the good government of persons in the district.’</a:t>
            </a:r>
          </a:p>
        </p:txBody>
      </p:sp>
      <p:sp>
        <p:nvSpPr>
          <p:cNvPr id="7" name="Content Placeholder 2">
            <a:extLst>
              <a:ext uri="{FF2B5EF4-FFF2-40B4-BE49-F238E27FC236}">
                <a16:creationId xmlns:a16="http://schemas.microsoft.com/office/drawing/2014/main" id="{C9267317-758F-9C52-8F8A-2B6B842E9777}"/>
              </a:ext>
            </a:extLst>
          </p:cNvPr>
          <p:cNvSpPr txBox="1">
            <a:spLocks/>
          </p:cNvSpPr>
          <p:nvPr/>
        </p:nvSpPr>
        <p:spPr>
          <a:xfrm>
            <a:off x="139700" y="2244812"/>
            <a:ext cx="7289800" cy="3628622"/>
          </a:xfrm>
          <a:prstGeom prst="rect">
            <a:avLst/>
          </a:prstGeom>
          <a:noFill/>
        </p:spPr>
        <p:txBody>
          <a:bodyPr wrap="square">
            <a:spAutoFit/>
          </a:bodyPr>
          <a:lstStyle>
            <a:defPPr>
              <a:defRPr lang="en-US"/>
            </a:defPPr>
            <a:lvl1pPr defTabSz="449263" fontAlgn="base">
              <a:lnSpc>
                <a:spcPct val="120000"/>
              </a:lnSpc>
              <a:spcBef>
                <a:spcPts val="600"/>
              </a:spcBef>
              <a:spcAft>
                <a:spcPts val="600"/>
              </a:spcAft>
              <a:buClr>
                <a:srgbClr val="000000"/>
              </a:buClr>
              <a:buSzPct val="100000"/>
              <a:buFont typeface="Times New Roman" pitchFamily="16" charset="0"/>
              <a:buNone/>
              <a:defRPr sz="2800" b="1" kern="0">
                <a:solidFill>
                  <a:srgbClr val="005695"/>
                </a:solidFill>
                <a:cs typeface="Tahoma" charset="0"/>
              </a:defRPr>
            </a:lvl1pPr>
            <a:lvl2pPr marL="457200" indent="0" algn="l" defTabSz="914400" rtl="0" eaLnBrk="1" latinLnBrk="0" hangingPunct="1">
              <a:lnSpc>
                <a:spcPct val="79000"/>
              </a:lnSpc>
              <a:spcBef>
                <a:spcPts val="500"/>
              </a:spcBef>
              <a:buFont typeface="Arial" panose="020B0604020202020204" pitchFamily="34" charset="0"/>
              <a:buNone/>
              <a:defRPr sz="1800" kern="1200">
                <a:solidFill>
                  <a:schemeClr val="accent1"/>
                </a:solidFill>
                <a:latin typeface="+mn-lt"/>
                <a:ea typeface="+mn-ea"/>
                <a:cs typeface="+mn-cs"/>
              </a:defRPr>
            </a:lvl2pPr>
            <a:lvl3pPr marL="914400" indent="0" algn="l" defTabSz="914400" rtl="0" eaLnBrk="1" latinLnBrk="0" hangingPunct="1">
              <a:lnSpc>
                <a:spcPct val="79000"/>
              </a:lnSpc>
              <a:spcBef>
                <a:spcPts val="500"/>
              </a:spcBef>
              <a:buFont typeface="Arial" panose="020B0604020202020204" pitchFamily="34" charset="0"/>
              <a:buNone/>
              <a:defRPr sz="1600" kern="1200">
                <a:solidFill>
                  <a:schemeClr val="accent1"/>
                </a:solidFill>
                <a:latin typeface="+mn-lt"/>
                <a:ea typeface="+mn-ea"/>
                <a:cs typeface="+mn-cs"/>
              </a:defRPr>
            </a:lvl3pPr>
            <a:lvl4pPr marL="13716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n-lt"/>
                <a:ea typeface="+mn-ea"/>
                <a:cs typeface="+mn-cs"/>
              </a:defRPr>
            </a:lvl4pPr>
            <a:lvl5pPr marL="18288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449263" rtl="0" eaLnBrk="1" fontAlgn="base" latinLnBrk="0" hangingPunct="1">
              <a:lnSpc>
                <a:spcPct val="120000"/>
              </a:lnSpc>
              <a:spcBef>
                <a:spcPts val="600"/>
              </a:spcBef>
              <a:spcAft>
                <a:spcPts val="600"/>
              </a:spcAft>
              <a:buClr>
                <a:srgbClr val="000000"/>
              </a:buClr>
              <a:buSzPct val="100000"/>
              <a:buFont typeface="Times New Roman" pitchFamily="16" charset="0"/>
              <a:buNone/>
              <a:tabLst/>
              <a:defRPr/>
            </a:pPr>
            <a:r>
              <a:rPr kumimoji="0" lang="en-AU" sz="2000" b="0" i="0" u="none" strike="noStrike" kern="0" cap="none" spc="0" normalizeH="0" baseline="0" noProof="0" dirty="0">
                <a:ln>
                  <a:noFill/>
                </a:ln>
                <a:solidFill>
                  <a:srgbClr val="005695"/>
                </a:solidFill>
                <a:effectLst/>
                <a:uLnTx/>
                <a:uFillTx/>
                <a:latin typeface="Arial"/>
                <a:ea typeface="+mn-ea"/>
                <a:cs typeface="Tahoma" charset="0"/>
              </a:rPr>
              <a:t>Council Plans: </a:t>
            </a:r>
          </a:p>
          <a:p>
            <a:pPr marL="342900" marR="0" lvl="0" indent="-342900" algn="l" defTabSz="449263" rtl="0" eaLnBrk="1" fontAlgn="base" latinLnBrk="0" hangingPunct="1">
              <a:lnSpc>
                <a:spcPct val="120000"/>
              </a:lnSpc>
              <a:spcBef>
                <a:spcPts val="600"/>
              </a:spcBef>
              <a:spcAft>
                <a:spcPts val="600"/>
              </a:spcAft>
              <a:buClr>
                <a:srgbClr val="000000"/>
              </a:buClr>
              <a:buSzPct val="100000"/>
              <a:buFont typeface="Arial" panose="020B0604020202020204" pitchFamily="34" charset="0"/>
              <a:buChar char="•"/>
              <a:tabLst/>
              <a:defRPr/>
            </a:pPr>
            <a:r>
              <a:rPr kumimoji="0" lang="en-AU" sz="2000" b="0" i="0" u="none" strike="noStrike" kern="0" cap="none" spc="0" normalizeH="0" baseline="0" noProof="0" dirty="0">
                <a:ln>
                  <a:noFill/>
                </a:ln>
                <a:solidFill>
                  <a:srgbClr val="005695"/>
                </a:solidFill>
                <a:effectLst/>
                <a:uLnTx/>
                <a:uFillTx/>
                <a:latin typeface="Arial"/>
                <a:ea typeface="+mn-ea"/>
                <a:cs typeface="Tahoma" charset="0"/>
              </a:rPr>
              <a:t>ensure community input is reliably generated to inform the medium to long term objectives of the Local Government; </a:t>
            </a:r>
          </a:p>
          <a:p>
            <a:pPr marL="342900" marR="0" lvl="0" indent="-342900" algn="l" defTabSz="449263" rtl="0" eaLnBrk="1" fontAlgn="base" latinLnBrk="0" hangingPunct="1">
              <a:lnSpc>
                <a:spcPct val="120000"/>
              </a:lnSpc>
              <a:spcBef>
                <a:spcPts val="600"/>
              </a:spcBef>
              <a:spcAft>
                <a:spcPts val="600"/>
              </a:spcAft>
              <a:buClr>
                <a:srgbClr val="000000"/>
              </a:buClr>
              <a:buSzPct val="100000"/>
              <a:buFont typeface="Arial" panose="020B0604020202020204" pitchFamily="34" charset="0"/>
              <a:buChar char="•"/>
              <a:tabLst/>
              <a:defRPr/>
            </a:pPr>
            <a:r>
              <a:rPr kumimoji="0" lang="en-AU" sz="2000" b="0" i="0" u="none" strike="noStrike" kern="0" cap="none" spc="0" normalizeH="0" baseline="0" noProof="0" dirty="0">
                <a:ln>
                  <a:noFill/>
                </a:ln>
                <a:solidFill>
                  <a:srgbClr val="005695"/>
                </a:solidFill>
                <a:effectLst/>
                <a:uLnTx/>
                <a:uFillTx/>
                <a:latin typeface="Arial"/>
                <a:ea typeface="+mn-ea"/>
                <a:cs typeface="Tahoma" charset="0"/>
              </a:rPr>
              <a:t>are developed to meet specific objectives and measurable outcomes; </a:t>
            </a:r>
          </a:p>
          <a:p>
            <a:pPr marL="342900" marR="0" lvl="0" indent="-342900" algn="l" defTabSz="449263" rtl="0" eaLnBrk="1" fontAlgn="base" latinLnBrk="0" hangingPunct="1">
              <a:lnSpc>
                <a:spcPct val="120000"/>
              </a:lnSpc>
              <a:spcBef>
                <a:spcPts val="600"/>
              </a:spcBef>
              <a:spcAft>
                <a:spcPts val="600"/>
              </a:spcAft>
              <a:buClr>
                <a:srgbClr val="000000"/>
              </a:buClr>
              <a:buSzPct val="100000"/>
              <a:buFont typeface="Arial" panose="020B0604020202020204" pitchFamily="34" charset="0"/>
              <a:buChar char="•"/>
              <a:tabLst/>
              <a:defRPr/>
            </a:pPr>
            <a:r>
              <a:rPr kumimoji="0" lang="en-AU" sz="2000" b="0" i="0" u="none" strike="noStrike" kern="0" cap="none" spc="0" normalizeH="0" baseline="0" noProof="0" dirty="0">
                <a:ln>
                  <a:noFill/>
                </a:ln>
                <a:solidFill>
                  <a:srgbClr val="005695"/>
                </a:solidFill>
                <a:effectLst/>
                <a:uLnTx/>
                <a:uFillTx/>
                <a:latin typeface="Arial"/>
                <a:ea typeface="+mn-ea"/>
                <a:cs typeface="Tahoma" charset="0"/>
              </a:rPr>
              <a:t>identify the resourcing required to deliver the plans; and </a:t>
            </a:r>
          </a:p>
          <a:p>
            <a:pPr marL="342900" marR="0" lvl="0" indent="-342900" algn="l" defTabSz="449263" rtl="0" eaLnBrk="1" fontAlgn="base" latinLnBrk="0" hangingPunct="1">
              <a:lnSpc>
                <a:spcPct val="120000"/>
              </a:lnSpc>
              <a:spcBef>
                <a:spcPts val="600"/>
              </a:spcBef>
              <a:spcAft>
                <a:spcPts val="600"/>
              </a:spcAft>
              <a:buClr>
                <a:srgbClr val="000000"/>
              </a:buClr>
              <a:buSzPct val="100000"/>
              <a:buFont typeface="Arial" panose="020B0604020202020204" pitchFamily="34" charset="0"/>
              <a:buChar char="•"/>
              <a:tabLst/>
              <a:defRPr/>
            </a:pPr>
            <a:r>
              <a:rPr kumimoji="0" lang="en-AU" sz="2000" b="0" i="0" u="none" strike="noStrike" kern="0" cap="none" spc="0" normalizeH="0" baseline="0" noProof="0" dirty="0">
                <a:ln>
                  <a:noFill/>
                </a:ln>
                <a:solidFill>
                  <a:srgbClr val="005695"/>
                </a:solidFill>
                <a:effectLst/>
                <a:uLnTx/>
                <a:uFillTx/>
                <a:latin typeface="Arial"/>
                <a:ea typeface="+mn-ea"/>
                <a:cs typeface="Tahoma" charset="0"/>
              </a:rPr>
              <a:t>enable rigorous, achievable and transparent prioritisation within available resources of the Local Government. </a:t>
            </a:r>
          </a:p>
        </p:txBody>
      </p:sp>
    </p:spTree>
    <p:extLst>
      <p:ext uri="{BB962C8B-B14F-4D97-AF65-F5344CB8AC3E}">
        <p14:creationId xmlns:p14="http://schemas.microsoft.com/office/powerpoint/2010/main" val="205256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DDF14CD5-EC63-A3C7-7F10-A5D94C532F01}"/>
              </a:ext>
            </a:extLst>
          </p:cNvPr>
          <p:cNvSpPr txBox="1">
            <a:spLocks/>
          </p:cNvSpPr>
          <p:nvPr/>
        </p:nvSpPr>
        <p:spPr>
          <a:xfrm>
            <a:off x="662095" y="533358"/>
            <a:ext cx="5928951" cy="574675"/>
          </a:xfrm>
          <a:prstGeom prst="rect">
            <a:avLst/>
          </a:prstGeom>
        </p:spPr>
        <p:txBody>
          <a:bodyPr vert="horz" lIns="91440" tIns="45720" rIns="91440" bIns="45720" rtlCol="0">
            <a:normAutofit/>
          </a:bodyPr>
          <a:lstStyle>
            <a:lvl1pPr marL="0" indent="0" algn="l" defTabSz="914400" rtl="0" eaLnBrk="1" latinLnBrk="0" hangingPunct="1">
              <a:lnSpc>
                <a:spcPct val="79000"/>
              </a:lnSpc>
              <a:spcBef>
                <a:spcPts val="1000"/>
              </a:spcBef>
              <a:buFont typeface="Arial" panose="020B0604020202020204" pitchFamily="34" charset="0"/>
              <a:buNone/>
              <a:defRPr sz="3600" b="1" kern="1200">
                <a:solidFill>
                  <a:schemeClr val="accent1"/>
                </a:solidFill>
                <a:latin typeface="+mj-lt"/>
                <a:ea typeface="+mn-ea"/>
                <a:cs typeface="+mn-cs"/>
              </a:defRPr>
            </a:lvl1pPr>
            <a:lvl2pPr marL="457200" indent="0" algn="l" defTabSz="914400" rtl="0" eaLnBrk="1" latinLnBrk="0" hangingPunct="1">
              <a:lnSpc>
                <a:spcPct val="79000"/>
              </a:lnSpc>
              <a:spcBef>
                <a:spcPts val="500"/>
              </a:spcBef>
              <a:buFont typeface="Arial" panose="020B0604020202020204" pitchFamily="34" charset="0"/>
              <a:buNone/>
              <a:defRPr sz="1800" kern="1200">
                <a:solidFill>
                  <a:schemeClr val="accent1"/>
                </a:solidFill>
                <a:latin typeface="+mj-lt"/>
                <a:ea typeface="+mn-ea"/>
                <a:cs typeface="+mn-cs"/>
              </a:defRPr>
            </a:lvl2pPr>
            <a:lvl3pPr marL="914400" indent="0" algn="l" defTabSz="914400" rtl="0" eaLnBrk="1" latinLnBrk="0" hangingPunct="1">
              <a:lnSpc>
                <a:spcPct val="79000"/>
              </a:lnSpc>
              <a:spcBef>
                <a:spcPts val="500"/>
              </a:spcBef>
              <a:buFont typeface="Arial" panose="020B0604020202020204" pitchFamily="34" charset="0"/>
              <a:buNone/>
              <a:defRPr sz="1600" kern="1200">
                <a:solidFill>
                  <a:schemeClr val="accent1"/>
                </a:solidFill>
                <a:latin typeface="+mj-lt"/>
                <a:ea typeface="+mn-ea"/>
                <a:cs typeface="+mn-cs"/>
              </a:defRPr>
            </a:lvl3pPr>
            <a:lvl4pPr marL="13716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j-lt"/>
                <a:ea typeface="+mn-ea"/>
                <a:cs typeface="+mn-cs"/>
              </a:defRPr>
            </a:lvl4pPr>
            <a:lvl5pPr marL="18288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79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42C47"/>
                </a:solidFill>
                <a:effectLst/>
                <a:uLnTx/>
                <a:uFillTx/>
                <a:latin typeface="Arial Narrow"/>
                <a:ea typeface="+mn-ea"/>
                <a:cs typeface="+mn-cs"/>
              </a:rPr>
              <a:t>Council Plans</a:t>
            </a:r>
            <a:endParaRPr kumimoji="0" lang="en-US" sz="3600" b="0" i="1" u="none" strike="noStrike" kern="1200" cap="none" spc="0" normalizeH="0" baseline="0" noProof="0" dirty="0">
              <a:ln>
                <a:noFill/>
              </a:ln>
              <a:solidFill>
                <a:srgbClr val="042C47"/>
              </a:solidFill>
              <a:effectLst/>
              <a:uLnTx/>
              <a:uFillTx/>
              <a:latin typeface="Arial Narrow"/>
              <a:ea typeface="+mn-ea"/>
              <a:cs typeface="+mn-cs"/>
            </a:endParaRPr>
          </a:p>
        </p:txBody>
      </p:sp>
      <p:cxnSp>
        <p:nvCxnSpPr>
          <p:cNvPr id="3" name="Straight Connector 2">
            <a:extLst>
              <a:ext uri="{FF2B5EF4-FFF2-40B4-BE49-F238E27FC236}">
                <a16:creationId xmlns:a16="http://schemas.microsoft.com/office/drawing/2014/main" id="{E1C8561D-2037-D542-466C-71022674DD60}"/>
              </a:ext>
            </a:extLst>
          </p:cNvPr>
          <p:cNvCxnSpPr>
            <a:cxnSpLocks/>
          </p:cNvCxnSpPr>
          <p:nvPr/>
        </p:nvCxnSpPr>
        <p:spPr>
          <a:xfrm flipV="1">
            <a:off x="734239" y="1108033"/>
            <a:ext cx="2561411" cy="15026"/>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0" name="Picture 9">
            <a:extLst>
              <a:ext uri="{FF2B5EF4-FFF2-40B4-BE49-F238E27FC236}">
                <a16:creationId xmlns:a16="http://schemas.microsoft.com/office/drawing/2014/main" id="{DBE26F55-BAE7-9854-EB1B-C756943B92FC}"/>
              </a:ext>
            </a:extLst>
          </p:cNvPr>
          <p:cNvPicPr>
            <a:picLocks noChangeAspect="1"/>
          </p:cNvPicPr>
          <p:nvPr/>
        </p:nvPicPr>
        <p:blipFill>
          <a:blip r:embed="rId3"/>
          <a:stretch>
            <a:fillRect/>
          </a:stretch>
        </p:blipFill>
        <p:spPr>
          <a:xfrm>
            <a:off x="662095" y="1682708"/>
            <a:ext cx="10177574" cy="4578392"/>
          </a:xfrm>
          <a:prstGeom prst="rect">
            <a:avLst/>
          </a:prstGeom>
        </p:spPr>
      </p:pic>
    </p:spTree>
    <p:extLst>
      <p:ext uri="{BB962C8B-B14F-4D97-AF65-F5344CB8AC3E}">
        <p14:creationId xmlns:p14="http://schemas.microsoft.com/office/powerpoint/2010/main" val="7452268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2">
            <a:extLst>
              <a:ext uri="{FF2B5EF4-FFF2-40B4-BE49-F238E27FC236}">
                <a16:creationId xmlns:a16="http://schemas.microsoft.com/office/drawing/2014/main" id="{62C612EF-8A5B-035E-3E13-B3F67CA387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293" y="283167"/>
            <a:ext cx="10049213" cy="5885266"/>
          </a:xfrm>
          <a:prstGeom prst="rect">
            <a:avLst/>
          </a:prstGeom>
        </p:spPr>
      </p:pic>
    </p:spTree>
    <p:extLst>
      <p:ext uri="{BB962C8B-B14F-4D97-AF65-F5344CB8AC3E}">
        <p14:creationId xmlns:p14="http://schemas.microsoft.com/office/powerpoint/2010/main" val="27310178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A00F59D8-B273-2B1F-A57C-1CD3CA94E45F}"/>
              </a:ext>
            </a:extLst>
          </p:cNvPr>
          <p:cNvSpPr txBox="1">
            <a:spLocks/>
          </p:cNvSpPr>
          <p:nvPr/>
        </p:nvSpPr>
        <p:spPr>
          <a:xfrm>
            <a:off x="626289" y="643901"/>
            <a:ext cx="5948255" cy="574675"/>
          </a:xfrm>
          <a:prstGeom prst="rect">
            <a:avLst/>
          </a:prstGeom>
        </p:spPr>
        <p:txBody>
          <a:bodyPr vert="horz" lIns="91440" tIns="45720" rIns="91440" bIns="45720" rtlCol="0">
            <a:normAutofit/>
          </a:bodyPr>
          <a:lstStyle>
            <a:lvl1pPr marL="0" indent="0" algn="l" defTabSz="914400" rtl="0" eaLnBrk="1" latinLnBrk="0" hangingPunct="1">
              <a:lnSpc>
                <a:spcPct val="79000"/>
              </a:lnSpc>
              <a:spcBef>
                <a:spcPts val="1000"/>
              </a:spcBef>
              <a:buFont typeface="Arial" panose="020B0604020202020204" pitchFamily="34" charset="0"/>
              <a:buNone/>
              <a:defRPr sz="3600" b="1" kern="1200">
                <a:solidFill>
                  <a:schemeClr val="accent1"/>
                </a:solidFill>
                <a:latin typeface="+mj-lt"/>
                <a:ea typeface="+mn-ea"/>
                <a:cs typeface="+mn-cs"/>
              </a:defRPr>
            </a:lvl1pPr>
            <a:lvl2pPr marL="457200" indent="0" algn="l" defTabSz="914400" rtl="0" eaLnBrk="1" latinLnBrk="0" hangingPunct="1">
              <a:lnSpc>
                <a:spcPct val="79000"/>
              </a:lnSpc>
              <a:spcBef>
                <a:spcPts val="500"/>
              </a:spcBef>
              <a:buFont typeface="Arial" panose="020B0604020202020204" pitchFamily="34" charset="0"/>
              <a:buNone/>
              <a:defRPr sz="1800" kern="1200">
                <a:solidFill>
                  <a:schemeClr val="accent1"/>
                </a:solidFill>
                <a:latin typeface="+mj-lt"/>
                <a:ea typeface="+mn-ea"/>
                <a:cs typeface="+mn-cs"/>
              </a:defRPr>
            </a:lvl2pPr>
            <a:lvl3pPr marL="914400" indent="0" algn="l" defTabSz="914400" rtl="0" eaLnBrk="1" latinLnBrk="0" hangingPunct="1">
              <a:lnSpc>
                <a:spcPct val="79000"/>
              </a:lnSpc>
              <a:spcBef>
                <a:spcPts val="500"/>
              </a:spcBef>
              <a:buFont typeface="Arial" panose="020B0604020202020204" pitchFamily="34" charset="0"/>
              <a:buNone/>
              <a:defRPr sz="1600" kern="1200">
                <a:solidFill>
                  <a:schemeClr val="accent1"/>
                </a:solidFill>
                <a:latin typeface="+mj-lt"/>
                <a:ea typeface="+mn-ea"/>
                <a:cs typeface="+mn-cs"/>
              </a:defRPr>
            </a:lvl3pPr>
            <a:lvl4pPr marL="13716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j-lt"/>
                <a:ea typeface="+mn-ea"/>
                <a:cs typeface="+mn-cs"/>
              </a:defRPr>
            </a:lvl4pPr>
            <a:lvl5pPr marL="18288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79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42C47"/>
                </a:solidFill>
                <a:effectLst/>
                <a:uLnTx/>
                <a:uFillTx/>
                <a:latin typeface="Arial Narrow"/>
                <a:ea typeface="+mn-ea"/>
                <a:cs typeface="+mn-cs"/>
              </a:rPr>
              <a:t>Support for Council Members</a:t>
            </a:r>
            <a:endParaRPr kumimoji="0" lang="en-US" sz="3600" b="0" i="1" u="none" strike="noStrike" kern="1200" cap="none" spc="0" normalizeH="0" baseline="0" noProof="0" dirty="0">
              <a:ln>
                <a:noFill/>
              </a:ln>
              <a:solidFill>
                <a:srgbClr val="042C47"/>
              </a:solidFill>
              <a:effectLst/>
              <a:uLnTx/>
              <a:uFillTx/>
              <a:latin typeface="Arial Narrow"/>
              <a:ea typeface="+mn-ea"/>
              <a:cs typeface="+mn-cs"/>
            </a:endParaRPr>
          </a:p>
        </p:txBody>
      </p:sp>
      <p:cxnSp>
        <p:nvCxnSpPr>
          <p:cNvPr id="3" name="Straight Connector 2">
            <a:extLst>
              <a:ext uri="{FF2B5EF4-FFF2-40B4-BE49-F238E27FC236}">
                <a16:creationId xmlns:a16="http://schemas.microsoft.com/office/drawing/2014/main" id="{401B510B-65AB-658E-885F-9DBF3A2D7B26}"/>
              </a:ext>
            </a:extLst>
          </p:cNvPr>
          <p:cNvCxnSpPr>
            <a:cxnSpLocks/>
          </p:cNvCxnSpPr>
          <p:nvPr/>
        </p:nvCxnSpPr>
        <p:spPr>
          <a:xfrm flipV="1">
            <a:off x="727889" y="1218576"/>
            <a:ext cx="5222968" cy="15026"/>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5" name="TextBox 4">
            <a:extLst>
              <a:ext uri="{FF2B5EF4-FFF2-40B4-BE49-F238E27FC236}">
                <a16:creationId xmlns:a16="http://schemas.microsoft.com/office/drawing/2014/main" id="{CAB7B1CB-B563-B050-B13C-5FFA23ACAD85}"/>
              </a:ext>
            </a:extLst>
          </p:cNvPr>
          <p:cNvSpPr txBox="1"/>
          <p:nvPr/>
        </p:nvSpPr>
        <p:spPr>
          <a:xfrm>
            <a:off x="727888" y="1808276"/>
            <a:ext cx="8803461" cy="34163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1" i="0" u="none" strike="noStrike" kern="1200" cap="none" spc="0" normalizeH="0" baseline="0" noProof="0" dirty="0">
                <a:ln>
                  <a:noFill/>
                </a:ln>
                <a:solidFill>
                  <a:srgbClr val="042C47"/>
                </a:solidFill>
                <a:effectLst/>
                <a:uLnTx/>
                <a:uFillTx/>
                <a:latin typeface="Arial Narrow"/>
                <a:ea typeface="+mn-ea"/>
                <a:cs typeface="+mn-cs"/>
              </a:rPr>
              <a:t>Council Member Remuneration</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42C47"/>
              </a:solidFill>
              <a:effectLst/>
              <a:uLnTx/>
              <a:uFillTx/>
              <a:latin typeface="Arial Narrow"/>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1" i="0" u="none" strike="noStrike" kern="1200" cap="none" spc="0" normalizeH="0" baseline="0" noProof="0" dirty="0">
                <a:ln>
                  <a:noFill/>
                </a:ln>
                <a:solidFill>
                  <a:srgbClr val="042C47"/>
                </a:solidFill>
                <a:effectLst/>
                <a:uLnTx/>
                <a:uFillTx/>
                <a:latin typeface="Arial Narrow"/>
                <a:ea typeface="+mn-ea"/>
                <a:cs typeface="+mn-cs"/>
              </a:rPr>
              <a:t>Reimbursement of Expenses incl. Child Care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42C47"/>
              </a:solidFill>
              <a:effectLst/>
              <a:uLnTx/>
              <a:uFillTx/>
              <a:latin typeface="Arial Narrow"/>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1" i="0" u="none" strike="noStrike" kern="1200" cap="none" spc="0" normalizeH="0" baseline="0" noProof="0" dirty="0">
                <a:ln>
                  <a:noFill/>
                </a:ln>
                <a:solidFill>
                  <a:srgbClr val="042C47"/>
                </a:solidFill>
                <a:effectLst/>
                <a:uLnTx/>
                <a:uFillTx/>
                <a:latin typeface="Arial Narrow"/>
                <a:ea typeface="+mn-ea"/>
                <a:cs typeface="+mn-cs"/>
              </a:rPr>
              <a:t>New Parental Leave Provisions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42C47"/>
              </a:solidFill>
              <a:effectLst/>
              <a:uLnTx/>
              <a:uFillTx/>
              <a:latin typeface="Arial Narrow"/>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1" i="0" u="none" strike="noStrike" kern="1200" cap="none" spc="0" normalizeH="0" baseline="0" noProof="0" dirty="0">
                <a:ln>
                  <a:noFill/>
                </a:ln>
                <a:solidFill>
                  <a:srgbClr val="042C47"/>
                </a:solidFill>
                <a:effectLst/>
                <a:uLnTx/>
                <a:uFillTx/>
                <a:latin typeface="Arial Narrow"/>
                <a:ea typeface="+mn-ea"/>
                <a:cs typeface="+mn-cs"/>
              </a:rPr>
              <a:t>Enhanced Professional Development Policy</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42C47"/>
              </a:solidFill>
              <a:effectLst/>
              <a:uLnTx/>
              <a:uFillTx/>
              <a:latin typeface="Arial Narrow"/>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1" i="0" u="none" strike="noStrike" kern="1200" cap="none" spc="0" normalizeH="0" baseline="0" noProof="0" dirty="0">
                <a:ln>
                  <a:noFill/>
                </a:ln>
                <a:solidFill>
                  <a:srgbClr val="042C47"/>
                </a:solidFill>
                <a:effectLst/>
                <a:uLnTx/>
                <a:uFillTx/>
                <a:latin typeface="Arial Narrow"/>
                <a:ea typeface="+mn-ea"/>
                <a:cs typeface="+mn-cs"/>
              </a:rPr>
              <a:t>Proposed Council Member Superannuation </a:t>
            </a:r>
          </a:p>
        </p:txBody>
      </p:sp>
    </p:spTree>
    <p:extLst>
      <p:ext uri="{BB962C8B-B14F-4D97-AF65-F5344CB8AC3E}">
        <p14:creationId xmlns:p14="http://schemas.microsoft.com/office/powerpoint/2010/main" val="207772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F5DB36-220F-AF15-9837-8D75F16EC1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6683" y="1608670"/>
            <a:ext cx="3640660" cy="3640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853416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CAABC-9BBA-BE57-ACE5-29B33475E949}"/>
              </a:ext>
            </a:extLst>
          </p:cNvPr>
          <p:cNvPicPr>
            <a:picLocks noChangeAspect="1"/>
          </p:cNvPicPr>
          <p:nvPr/>
        </p:nvPicPr>
        <p:blipFill>
          <a:blip r:embed="rId3"/>
          <a:stretch>
            <a:fillRect/>
          </a:stretch>
        </p:blipFill>
        <p:spPr>
          <a:xfrm>
            <a:off x="1731263" y="0"/>
            <a:ext cx="10460737" cy="6858000"/>
          </a:xfrm>
          <a:prstGeom prst="rect">
            <a:avLst/>
          </a:prstGeom>
        </p:spPr>
      </p:pic>
      <p:pic>
        <p:nvPicPr>
          <p:cNvPr id="14" name="Picture 13" descr="Shape, arrow&#10;&#10;Description automatically generated">
            <a:extLst>
              <a:ext uri="{FF2B5EF4-FFF2-40B4-BE49-F238E27FC236}">
                <a16:creationId xmlns:a16="http://schemas.microsoft.com/office/drawing/2014/main" id="{644358E5-33CA-152F-F0ED-132BCECD43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1204" y="3168544"/>
            <a:ext cx="3690795" cy="3690795"/>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25AA5FA9-763F-3A85-0565-BC86E764E8E3}"/>
              </a:ext>
            </a:extLst>
          </p:cNvPr>
          <p:cNvPicPr>
            <a:picLocks noChangeAspect="1"/>
          </p:cNvPicPr>
          <p:nvPr/>
        </p:nvPicPr>
        <p:blipFill rotWithShape="1">
          <a:blip r:embed="rId5">
            <a:extLst>
              <a:ext uri="{28A0092B-C50C-407E-A947-70E740481C1C}">
                <a14:useLocalDpi xmlns:a14="http://schemas.microsoft.com/office/drawing/2010/main" val="0"/>
              </a:ext>
            </a:extLst>
          </a:blip>
          <a:srcRect l="26342" r="1184"/>
          <a:stretch/>
        </p:blipFill>
        <p:spPr>
          <a:xfrm>
            <a:off x="0" y="-2680"/>
            <a:ext cx="8836182" cy="6860680"/>
          </a:xfrm>
          <a:prstGeom prst="rect">
            <a:avLst/>
          </a:prstGeom>
        </p:spPr>
      </p:pic>
      <p:sp>
        <p:nvSpPr>
          <p:cNvPr id="3" name="Title 2">
            <a:extLst>
              <a:ext uri="{FF2B5EF4-FFF2-40B4-BE49-F238E27FC236}">
                <a16:creationId xmlns:a16="http://schemas.microsoft.com/office/drawing/2014/main" id="{C4DD2C84-089B-971F-277B-513B73DE30C4}"/>
              </a:ext>
            </a:extLst>
          </p:cNvPr>
          <p:cNvSpPr>
            <a:spLocks noGrp="1"/>
          </p:cNvSpPr>
          <p:nvPr>
            <p:ph type="title"/>
          </p:nvPr>
        </p:nvSpPr>
        <p:spPr>
          <a:xfrm>
            <a:off x="0" y="3051716"/>
            <a:ext cx="5272083" cy="1822407"/>
          </a:xfrm>
        </p:spPr>
        <p:txBody>
          <a:bodyPr>
            <a:normAutofit fontScale="90000"/>
          </a:bodyPr>
          <a:lstStyle/>
          <a:p>
            <a:r>
              <a:rPr lang="en-US" sz="4000" b="1" dirty="0">
                <a:solidFill>
                  <a:schemeClr val="accent4"/>
                </a:solidFill>
              </a:rPr>
              <a:t>Phil Richards</a:t>
            </a:r>
            <a:br>
              <a:rPr lang="en-US" sz="3600" b="1" dirty="0"/>
            </a:br>
            <a:r>
              <a:rPr lang="en-US" sz="3700" b="1" dirty="0"/>
              <a:t>Manager of Election Events</a:t>
            </a:r>
            <a:br>
              <a:rPr lang="en-US" sz="3700" b="1" dirty="0"/>
            </a:br>
            <a:r>
              <a:rPr lang="en-US" sz="3700" b="1" dirty="0"/>
              <a:t>Western Australian Electoral </a:t>
            </a:r>
            <a:r>
              <a:rPr lang="en-US" sz="3700" b="1" dirty="0" err="1"/>
              <a:t>Commision</a:t>
            </a:r>
            <a:endParaRPr lang="en-AU" sz="3700" dirty="0"/>
          </a:p>
        </p:txBody>
      </p:sp>
      <p:pic>
        <p:nvPicPr>
          <p:cNvPr id="13" name="Picture 4">
            <a:extLst>
              <a:ext uri="{FF2B5EF4-FFF2-40B4-BE49-F238E27FC236}">
                <a16:creationId xmlns:a16="http://schemas.microsoft.com/office/drawing/2014/main" id="{5D354AF3-93FE-5A33-2C54-A26BA5BA57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738" y="5814351"/>
            <a:ext cx="3086100" cy="879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69539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dirt road surrounded by trees&#10;&#10;Description automatically generated with low confidence">
            <a:extLst>
              <a:ext uri="{FF2B5EF4-FFF2-40B4-BE49-F238E27FC236}">
                <a16:creationId xmlns:a16="http://schemas.microsoft.com/office/drawing/2014/main" id="{FE9625F7-34C9-E0A8-7564-AF9532ADB3E1}"/>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45916" b="8078"/>
          <a:stretch/>
        </p:blipFill>
        <p:spPr>
          <a:xfrm>
            <a:off x="2254250" y="0"/>
            <a:ext cx="9937750" cy="6858000"/>
          </a:xfrm>
        </p:spPr>
      </p:pic>
      <p:pic>
        <p:nvPicPr>
          <p:cNvPr id="14" name="Picture 13" descr="Shape, arrow&#10;&#10;Description automatically generated">
            <a:extLst>
              <a:ext uri="{FF2B5EF4-FFF2-40B4-BE49-F238E27FC236}">
                <a16:creationId xmlns:a16="http://schemas.microsoft.com/office/drawing/2014/main" id="{644358E5-33CA-152F-F0ED-132BCECD43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1204" y="3168544"/>
            <a:ext cx="3690795" cy="3690795"/>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25AA5FA9-763F-3A85-0565-BC86E764E8E3}"/>
              </a:ext>
            </a:extLst>
          </p:cNvPr>
          <p:cNvPicPr>
            <a:picLocks noChangeAspect="1"/>
          </p:cNvPicPr>
          <p:nvPr/>
        </p:nvPicPr>
        <p:blipFill rotWithShape="1">
          <a:blip r:embed="rId5">
            <a:extLst>
              <a:ext uri="{28A0092B-C50C-407E-A947-70E740481C1C}">
                <a14:useLocalDpi xmlns:a14="http://schemas.microsoft.com/office/drawing/2010/main" val="0"/>
              </a:ext>
            </a:extLst>
          </a:blip>
          <a:srcRect l="26342" r="1184"/>
          <a:stretch/>
        </p:blipFill>
        <p:spPr>
          <a:xfrm>
            <a:off x="0" y="-5360"/>
            <a:ext cx="8836182" cy="6860680"/>
          </a:xfrm>
          <a:prstGeom prst="rect">
            <a:avLst/>
          </a:prstGeom>
        </p:spPr>
      </p:pic>
      <p:sp>
        <p:nvSpPr>
          <p:cNvPr id="2" name="Text Placeholder 1">
            <a:extLst>
              <a:ext uri="{FF2B5EF4-FFF2-40B4-BE49-F238E27FC236}">
                <a16:creationId xmlns:a16="http://schemas.microsoft.com/office/drawing/2014/main" id="{D07D1486-D5DD-45B4-0E1B-FA85D13A4B61}"/>
              </a:ext>
            </a:extLst>
          </p:cNvPr>
          <p:cNvSpPr>
            <a:spLocks noGrp="1"/>
          </p:cNvSpPr>
          <p:nvPr>
            <p:ph type="body" sz="quarter" idx="10"/>
          </p:nvPr>
        </p:nvSpPr>
        <p:spPr>
          <a:xfrm>
            <a:off x="151068" y="5889233"/>
            <a:ext cx="4674932" cy="849491"/>
          </a:xfrm>
        </p:spPr>
        <p:txBody>
          <a:bodyPr>
            <a:normAutofit/>
          </a:bodyPr>
          <a:lstStyle/>
          <a:p>
            <a:pPr marL="0" indent="0">
              <a:buNone/>
            </a:pPr>
            <a:r>
              <a:rPr lang="en-US" sz="2800" dirty="0">
                <a:solidFill>
                  <a:srgbClr val="FFC000"/>
                </a:solidFill>
              </a:rPr>
              <a:t>Questions?</a:t>
            </a:r>
          </a:p>
          <a:p>
            <a:endParaRPr lang="en-US" sz="4500" dirty="0"/>
          </a:p>
        </p:txBody>
      </p:sp>
      <p:sp>
        <p:nvSpPr>
          <p:cNvPr id="3" name="Title 2">
            <a:extLst>
              <a:ext uri="{FF2B5EF4-FFF2-40B4-BE49-F238E27FC236}">
                <a16:creationId xmlns:a16="http://schemas.microsoft.com/office/drawing/2014/main" id="{C4DD2C84-089B-971F-277B-513B73DE30C4}"/>
              </a:ext>
            </a:extLst>
          </p:cNvPr>
          <p:cNvSpPr>
            <a:spLocks noGrp="1"/>
          </p:cNvSpPr>
          <p:nvPr>
            <p:ph type="title"/>
          </p:nvPr>
        </p:nvSpPr>
        <p:spPr>
          <a:xfrm>
            <a:off x="55949" y="3686090"/>
            <a:ext cx="6186232" cy="2083867"/>
          </a:xfrm>
        </p:spPr>
        <p:txBody>
          <a:bodyPr>
            <a:normAutofit fontScale="90000"/>
          </a:bodyPr>
          <a:lstStyle/>
          <a:p>
            <a:r>
              <a:rPr lang="en-AU" sz="4000" b="1" dirty="0">
                <a:solidFill>
                  <a:schemeClr val="accent4"/>
                </a:solidFill>
              </a:rPr>
              <a:t>Tony Brown</a:t>
            </a:r>
            <a:br>
              <a:rPr lang="en-AU" sz="4800" b="1" dirty="0"/>
            </a:br>
            <a:r>
              <a:rPr lang="en-AU" sz="3700" b="0" dirty="0"/>
              <a:t>Executive Director of Member Services</a:t>
            </a:r>
            <a:br>
              <a:rPr lang="en-AU" sz="3700" dirty="0"/>
            </a:br>
            <a:r>
              <a:rPr lang="en-AU" sz="3700" dirty="0"/>
              <a:t>WALGA</a:t>
            </a:r>
          </a:p>
        </p:txBody>
      </p:sp>
      <p:pic>
        <p:nvPicPr>
          <p:cNvPr id="6" name="Picture 5" descr="Shape&#10;&#10;Description automatically generated with medium confidence">
            <a:extLst>
              <a:ext uri="{FF2B5EF4-FFF2-40B4-BE49-F238E27FC236}">
                <a16:creationId xmlns:a16="http://schemas.microsoft.com/office/drawing/2014/main" id="{EF2BC494-76AD-22DA-C69B-AB19BE0E7B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4773" y="1327816"/>
            <a:ext cx="3829509" cy="2914400"/>
          </a:xfrm>
          <a:prstGeom prst="rect">
            <a:avLst/>
          </a:prstGeom>
        </p:spPr>
      </p:pic>
    </p:spTree>
    <p:extLst>
      <p:ext uri="{BB962C8B-B14F-4D97-AF65-F5344CB8AC3E}">
        <p14:creationId xmlns:p14="http://schemas.microsoft.com/office/powerpoint/2010/main" val="1949240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E03EF538-135E-CE56-3DB1-F23A64D19A23}"/>
              </a:ext>
            </a:extLst>
          </p:cNvPr>
          <p:cNvSpPr>
            <a:spLocks noGrp="1"/>
          </p:cNvSpPr>
          <p:nvPr>
            <p:ph type="ctrTitle"/>
          </p:nvPr>
        </p:nvSpPr>
        <p:spPr>
          <a:xfrm>
            <a:off x="2209800" y="3213100"/>
            <a:ext cx="7772400" cy="957263"/>
          </a:xfrm>
        </p:spPr>
        <p:txBody>
          <a:bodyPr>
            <a:normAutofit fontScale="90000"/>
          </a:bodyPr>
          <a:lstStyle/>
          <a:p>
            <a:pPr eaLnBrk="1" hangingPunct="1">
              <a:defRPr/>
            </a:pPr>
            <a:br>
              <a:rPr lang="en-AU" altLang="en-US" b="1" dirty="0">
                <a:solidFill>
                  <a:srgbClr val="002060"/>
                </a:solidFill>
              </a:rPr>
            </a:br>
            <a:br>
              <a:rPr lang="en-AU" altLang="en-US" b="1" dirty="0">
                <a:solidFill>
                  <a:srgbClr val="002060"/>
                </a:solidFill>
              </a:rPr>
            </a:br>
            <a:r>
              <a:rPr lang="en-AU" altLang="en-US" b="1" dirty="0"/>
              <a:t>2023 LOCAL GOVERNMENT</a:t>
            </a:r>
            <a:br>
              <a:rPr lang="en-AU" altLang="en-US" b="1" dirty="0"/>
            </a:br>
            <a:r>
              <a:rPr lang="en-AU" altLang="en-US" b="1" dirty="0"/>
              <a:t> ORDINARY ELECTION </a:t>
            </a:r>
            <a:br>
              <a:rPr lang="en-AU" altLang="en-US" b="1" dirty="0"/>
            </a:br>
            <a:r>
              <a:rPr lang="en-AU" altLang="en-US" b="1" dirty="0"/>
              <a:t>21 OCTOBER 2023</a:t>
            </a:r>
            <a:br>
              <a:rPr lang="en-AU" altLang="en-US" b="1" dirty="0">
                <a:solidFill>
                  <a:srgbClr val="002060"/>
                </a:solidFill>
              </a:rPr>
            </a:br>
            <a:endParaRPr lang="en-AU" altLang="en-US" b="1" dirty="0">
              <a:solidFill>
                <a:srgbClr val="002060"/>
              </a:solidFill>
            </a:endParaRPr>
          </a:p>
        </p:txBody>
      </p:sp>
    </p:spTree>
  </p:cSld>
  <p:clrMapOvr>
    <a:masterClrMapping/>
  </p:clrMapOvr>
</p:sld>
</file>

<file path=ppt/theme/theme1.xml><?xml version="1.0" encoding="utf-8"?>
<a:theme xmlns:a="http://schemas.openxmlformats.org/drawingml/2006/main" name="Office Theme">
  <a:themeElements>
    <a:clrScheme name="Walga">
      <a:dk1>
        <a:sysClr val="windowText" lastClr="000000"/>
      </a:dk1>
      <a:lt1>
        <a:sysClr val="window" lastClr="FFFFFF"/>
      </a:lt1>
      <a:dk2>
        <a:srgbClr val="44546A"/>
      </a:dk2>
      <a:lt2>
        <a:srgbClr val="E7E6E6"/>
      </a:lt2>
      <a:accent1>
        <a:srgbClr val="042C47"/>
      </a:accent1>
      <a:accent2>
        <a:srgbClr val="E7A614"/>
      </a:accent2>
      <a:accent3>
        <a:srgbClr val="007FC2"/>
      </a:accent3>
      <a:accent4>
        <a:srgbClr val="FFC000"/>
      </a:accent4>
      <a:accent5>
        <a:srgbClr val="5B9BD5"/>
      </a:accent5>
      <a:accent6>
        <a:srgbClr val="70AD47"/>
      </a:accent6>
      <a:hlink>
        <a:srgbClr val="0563C1"/>
      </a:hlink>
      <a:folHlink>
        <a:srgbClr val="954F72"/>
      </a:folHlink>
    </a:clrScheme>
    <a:fontScheme name="Custom 2">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Walga">
      <a:dk1>
        <a:sysClr val="windowText" lastClr="000000"/>
      </a:dk1>
      <a:lt1>
        <a:sysClr val="window" lastClr="FFFFFF"/>
      </a:lt1>
      <a:dk2>
        <a:srgbClr val="44546A"/>
      </a:dk2>
      <a:lt2>
        <a:srgbClr val="E7E6E6"/>
      </a:lt2>
      <a:accent1>
        <a:srgbClr val="042C47"/>
      </a:accent1>
      <a:accent2>
        <a:srgbClr val="E7A614"/>
      </a:accent2>
      <a:accent3>
        <a:srgbClr val="007FC2"/>
      </a:accent3>
      <a:accent4>
        <a:srgbClr val="FFC000"/>
      </a:accent4>
      <a:accent5>
        <a:srgbClr val="5B9BD5"/>
      </a:accent5>
      <a:accent6>
        <a:srgbClr val="70AD47"/>
      </a:accent6>
      <a:hlink>
        <a:srgbClr val="0563C1"/>
      </a:hlink>
      <a:folHlink>
        <a:srgbClr val="954F72"/>
      </a:folHlink>
    </a:clrScheme>
    <a:fontScheme name="Custom 2">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82E16787-3D69-4B22-B411-BEF0C52B961C}" vid="{9EB5AB35-5302-479C-9B02-110F6EB5865E}"/>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LGSC PowerPoint Template New Style Guide 1.potx" id="{646A039C-70F0-4103-8CD0-CB975DCB67C6}" vid="{78900B5D-CD70-4CD9-8350-0A1CE2F8AAF0}"/>
    </a:ext>
  </a:extLst>
</a:theme>
</file>

<file path=ppt/theme/theme4.xml><?xml version="1.0" encoding="utf-8"?>
<a:theme xmlns:a="http://schemas.openxmlformats.org/drawingml/2006/main" name="3_Office Theme">
  <a:themeElements>
    <a:clrScheme name="WALGA custom colour">
      <a:dk1>
        <a:sysClr val="windowText" lastClr="000000"/>
      </a:dk1>
      <a:lt1>
        <a:sysClr val="window" lastClr="FFFFFF"/>
      </a:lt1>
      <a:dk2>
        <a:srgbClr val="44546A"/>
      </a:dk2>
      <a:lt2>
        <a:srgbClr val="E7E6E6"/>
      </a:lt2>
      <a:accent1>
        <a:srgbClr val="175586"/>
      </a:accent1>
      <a:accent2>
        <a:srgbClr val="D8AF19"/>
      </a:accent2>
      <a:accent3>
        <a:srgbClr val="042C47"/>
      </a:accent3>
      <a:accent4>
        <a:srgbClr val="7AB5AE"/>
      </a:accent4>
      <a:accent5>
        <a:srgbClr val="92C6EA"/>
      </a:accent5>
      <a:accent6>
        <a:srgbClr val="D8E1A2"/>
      </a:accent6>
      <a:hlink>
        <a:srgbClr val="007FC2"/>
      </a:hlink>
      <a:folHlink>
        <a:srgbClr val="891F7A"/>
      </a:folHlink>
    </a:clrScheme>
    <a:fontScheme name="WALGA font template">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LGA PPT Template" id="{E9954291-2C66-4B2B-8A5D-C88577078AC1}" vid="{FB884F09-27D0-468E-9BA0-889117B439E5}"/>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a2ad606-24e9-4d55-8875-55faf5e787f8" xsi:nil="true"/>
    <lcf76f155ced4ddcb4097134ff3c332f xmlns="c8d856e7-cd2b-47f8-9a44-02d8cdbbdd8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20B48AE7A674D4DBEC4E21A0E932B17" ma:contentTypeVersion="18" ma:contentTypeDescription="Create a new document." ma:contentTypeScope="" ma:versionID="bba719c8d318f92f8709d1dffefc9389">
  <xsd:schema xmlns:xsd="http://www.w3.org/2001/XMLSchema" xmlns:xs="http://www.w3.org/2001/XMLSchema" xmlns:p="http://schemas.microsoft.com/office/2006/metadata/properties" xmlns:ns2="c8d856e7-cd2b-47f8-9a44-02d8cdbbdd8f" xmlns:ns3="6a2ad606-24e9-4d55-8875-55faf5e787f8" targetNamespace="http://schemas.microsoft.com/office/2006/metadata/properties" ma:root="true" ma:fieldsID="3401180d4bfb4dee7b749218d5a5f289" ns2:_="" ns3:_="">
    <xsd:import namespace="c8d856e7-cd2b-47f8-9a44-02d8cdbbdd8f"/>
    <xsd:import namespace="6a2ad606-24e9-4d55-8875-55faf5e787f8"/>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d856e7-cd2b-47f8-9a44-02d8cdbbdd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08bbb58a-177a-46b4-9378-7c4a5591acf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a2ad606-24e9-4d55-8875-55faf5e787f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046e76d-8abc-4b43-ac0f-88fe852bc2f4}" ma:internalName="TaxCatchAll" ma:showField="CatchAllData" ma:web="6a2ad606-24e9-4d55-8875-55faf5e787f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194D5E-F3A4-47B4-AD79-FCD72DFF44F1}">
  <ds:schemaRefs>
    <ds:schemaRef ds:uri="http://purl.org/dc/elements/1.1/"/>
    <ds:schemaRef ds:uri="http://purl.org/dc/dcmitype/"/>
    <ds:schemaRef ds:uri="http://purl.org/dc/terms/"/>
    <ds:schemaRef ds:uri="http://schemas.microsoft.com/office/2006/metadata/properties"/>
    <ds:schemaRef ds:uri="http://schemas.openxmlformats.org/package/2006/metadata/core-properties"/>
    <ds:schemaRef ds:uri="6a2ad606-24e9-4d55-8875-55faf5e787f8"/>
    <ds:schemaRef ds:uri="http://schemas.microsoft.com/office/infopath/2007/PartnerControls"/>
    <ds:schemaRef ds:uri="http://schemas.microsoft.com/office/2006/documentManagement/types"/>
    <ds:schemaRef ds:uri="c8d856e7-cd2b-47f8-9a44-02d8cdbbdd8f"/>
    <ds:schemaRef ds:uri="http://www.w3.org/XML/1998/namespace"/>
  </ds:schemaRefs>
</ds:datastoreItem>
</file>

<file path=customXml/itemProps2.xml><?xml version="1.0" encoding="utf-8"?>
<ds:datastoreItem xmlns:ds="http://schemas.openxmlformats.org/officeDocument/2006/customXml" ds:itemID="{A9FDCA21-37C9-44EB-98AC-A114C97C14EB}">
  <ds:schemaRefs>
    <ds:schemaRef ds:uri="http://schemas.microsoft.com/sharepoint/v3/contenttype/forms"/>
  </ds:schemaRefs>
</ds:datastoreItem>
</file>

<file path=customXml/itemProps3.xml><?xml version="1.0" encoding="utf-8"?>
<ds:datastoreItem xmlns:ds="http://schemas.openxmlformats.org/officeDocument/2006/customXml" ds:itemID="{BFF75E47-3D7A-47DC-B81D-9790B624A4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d856e7-cd2b-47f8-9a44-02d8cdbbdd8f"/>
    <ds:schemaRef ds:uri="6a2ad606-24e9-4d55-8875-55faf5e787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429</TotalTime>
  <Words>7645</Words>
  <Application>Microsoft Office PowerPoint</Application>
  <PresentationFormat>Widescreen</PresentationFormat>
  <Paragraphs>894</Paragraphs>
  <Slides>80</Slides>
  <Notes>80</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80</vt:i4>
      </vt:variant>
    </vt:vector>
  </HeadingPairs>
  <TitlesOfParts>
    <vt:vector size="97" baseType="lpstr">
      <vt:lpstr>Arial</vt:lpstr>
      <vt:lpstr>Arial Black</vt:lpstr>
      <vt:lpstr>Arial Narrow</vt:lpstr>
      <vt:lpstr>Calibri</vt:lpstr>
      <vt:lpstr>Calibri Light</vt:lpstr>
      <vt:lpstr>Georgia</vt:lpstr>
      <vt:lpstr>Open Sans</vt:lpstr>
      <vt:lpstr>Roboto Slab</vt:lpstr>
      <vt:lpstr>Symbol</vt:lpstr>
      <vt:lpstr>Times New Roman</vt:lpstr>
      <vt:lpstr>TT5EEo00</vt:lpstr>
      <vt:lpstr>Wingdings</vt:lpstr>
      <vt:lpstr>Office Theme</vt:lpstr>
      <vt:lpstr>5_Office Theme</vt:lpstr>
      <vt:lpstr>2_Office Theme</vt:lpstr>
      <vt:lpstr>3_Office Theme</vt:lpstr>
      <vt:lpstr>1_Office Theme</vt:lpstr>
      <vt:lpstr>Candidate Briefing</vt:lpstr>
      <vt:lpstr>PowerPoint Presentation</vt:lpstr>
      <vt:lpstr>PowerPoint Presentation</vt:lpstr>
      <vt:lpstr>PowerPoint Presentation</vt:lpstr>
      <vt:lpstr>Hon David Michael Minister for Ports; Local Government; Road Safety, Minister assisting the Minister for Transport</vt:lpstr>
      <vt:lpstr>Cr Karen Chappel, AM JP WA Local Government Association President</vt:lpstr>
      <vt:lpstr>Robert Kennedy WA Electoral Commissioner</vt:lpstr>
      <vt:lpstr>Phil Richards Manager of Election Events Western Australian Electoral Commision</vt:lpstr>
      <vt:lpstr>  2023 LOCAL GOVERNMENT  ORDINARY ELECTION  21 OCTOBER 2023 </vt:lpstr>
      <vt:lpstr>WAEC KEY CONTACT</vt:lpstr>
      <vt:lpstr>WHO CAN NOMINATE?</vt:lpstr>
      <vt:lpstr>WHO CANNOT NOMINATE?</vt:lpstr>
      <vt:lpstr>AN EFFECTIVE NOMINATION</vt:lpstr>
      <vt:lpstr>ONLINE WAEC NOMINATION BUILDER</vt:lpstr>
      <vt:lpstr>NOMINATING FOR ELECTION  ONLINE WAEC NOMINATION BUILDER</vt:lpstr>
      <vt:lpstr>CANDIDATE PROFILE</vt:lpstr>
      <vt:lpstr>ADDITIONAL RELEVANT INFORMATION</vt:lpstr>
      <vt:lpstr>ELECTORAL ROLLS</vt:lpstr>
      <vt:lpstr>POSTAL VOTING MAIL-OUT OF PACKAGES</vt:lpstr>
      <vt:lpstr>POSTAL VOTING RETURN OF VOTING PACKAGES</vt:lpstr>
      <vt:lpstr>POSTAL VOTING CANDIDATE RULES</vt:lpstr>
      <vt:lpstr>ISSUE OF REPLACEMENT  VOTING PACKAGES</vt:lpstr>
      <vt:lpstr>EARLY VOTING</vt:lpstr>
      <vt:lpstr>POSTAL VOTING BY APPLICATION</vt:lpstr>
      <vt:lpstr>ELECTION DAY</vt:lpstr>
      <vt:lpstr>ELECTION DAY CLOSE OF POLL  6.00PM</vt:lpstr>
      <vt:lpstr>AUTHORISATION OF ELECTORAL  MATERIAL</vt:lpstr>
      <vt:lpstr>SCRUTINEERS</vt:lpstr>
      <vt:lpstr>PowerPoint Presentation</vt:lpstr>
      <vt:lpstr>Mustafa Yildiz Director Support &amp; Engagement Department of Local Government Sport &amp; Cultural Industries</vt:lpstr>
      <vt:lpstr>Becoming an Elected Member</vt:lpstr>
      <vt:lpstr>About DLGSC and Our Role</vt:lpstr>
      <vt:lpstr>Regulatory Mission &amp; Principles</vt:lpstr>
      <vt:lpstr>Regulatory Outcomes</vt:lpstr>
      <vt:lpstr>Getting started – Before you nominate:</vt:lpstr>
      <vt:lpstr>Local Government Candidate Induction</vt:lpstr>
      <vt:lpstr>Topics Covered in the Candidate Induction</vt:lpstr>
      <vt:lpstr>Code of Conduct </vt:lpstr>
      <vt:lpstr>Code of Conduct</vt:lpstr>
      <vt:lpstr>What does the Code of Conduct cover?</vt:lpstr>
      <vt:lpstr>Local Government Act Reform – Tranche One</vt:lpstr>
      <vt:lpstr>Optional Preferential Voting (OPV)</vt:lpstr>
      <vt:lpstr>PowerPoint Presentation</vt:lpstr>
      <vt:lpstr>PowerPoint Presentation</vt:lpstr>
      <vt:lpstr>Local Government Act Reform – Tranche Two</vt:lpstr>
      <vt:lpstr>Further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Tony Brown Executive Director of Member Services WALGA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Griffiths</dc:creator>
  <cp:lastModifiedBy>Erdi Arianto</cp:lastModifiedBy>
  <cp:revision>27</cp:revision>
  <cp:lastPrinted>2023-08-14T05:56:52Z</cp:lastPrinted>
  <dcterms:created xsi:type="dcterms:W3CDTF">2022-07-29T04:54:59Z</dcterms:created>
  <dcterms:modified xsi:type="dcterms:W3CDTF">2023-08-14T06:18:27Z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0x010100B20B48AE7A674D4DBEC4E21A0E932B17</vt:lpwstr>
  </property>
</Properties>
</file>